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6" r:id="rId2"/>
    <p:sldMasterId id="2147483663" r:id="rId3"/>
  </p:sldMasterIdLst>
  <p:notesMasterIdLst>
    <p:notesMasterId r:id="rId55"/>
  </p:notesMasterIdLst>
  <p:handoutMasterIdLst>
    <p:handoutMasterId r:id="rId56"/>
  </p:handoutMasterIdLst>
  <p:sldIdLst>
    <p:sldId id="2856" r:id="rId4"/>
    <p:sldId id="260" r:id="rId5"/>
    <p:sldId id="279" r:id="rId6"/>
    <p:sldId id="2860" r:id="rId7"/>
    <p:sldId id="2889" r:id="rId8"/>
    <p:sldId id="2861" r:id="rId9"/>
    <p:sldId id="2862" r:id="rId10"/>
    <p:sldId id="2863" r:id="rId11"/>
    <p:sldId id="2864" r:id="rId12"/>
    <p:sldId id="2868" r:id="rId13"/>
    <p:sldId id="2865" r:id="rId14"/>
    <p:sldId id="2866" r:id="rId15"/>
    <p:sldId id="2869" r:id="rId16"/>
    <p:sldId id="2870" r:id="rId17"/>
    <p:sldId id="2871" r:id="rId18"/>
    <p:sldId id="2872" r:id="rId19"/>
    <p:sldId id="2873" r:id="rId20"/>
    <p:sldId id="2901" r:id="rId21"/>
    <p:sldId id="2875" r:id="rId22"/>
    <p:sldId id="2882" r:id="rId23"/>
    <p:sldId id="2874" r:id="rId24"/>
    <p:sldId id="2883" r:id="rId25"/>
    <p:sldId id="2884" r:id="rId26"/>
    <p:sldId id="2879" r:id="rId27"/>
    <p:sldId id="2885" r:id="rId28"/>
    <p:sldId id="2876" r:id="rId29"/>
    <p:sldId id="2886" r:id="rId30"/>
    <p:sldId id="2897" r:id="rId31"/>
    <p:sldId id="2898" r:id="rId32"/>
    <p:sldId id="2877" r:id="rId33"/>
    <p:sldId id="2887" r:id="rId34"/>
    <p:sldId id="2900" r:id="rId35"/>
    <p:sldId id="2878" r:id="rId36"/>
    <p:sldId id="2888" r:id="rId37"/>
    <p:sldId id="2893" r:id="rId38"/>
    <p:sldId id="2899" r:id="rId39"/>
    <p:sldId id="2908" r:id="rId40"/>
    <p:sldId id="2894" r:id="rId41"/>
    <p:sldId id="2909" r:id="rId42"/>
    <p:sldId id="2910" r:id="rId43"/>
    <p:sldId id="2895" r:id="rId44"/>
    <p:sldId id="2896" r:id="rId45"/>
    <p:sldId id="2859" r:id="rId46"/>
    <p:sldId id="2902" r:id="rId47"/>
    <p:sldId id="2907" r:id="rId48"/>
    <p:sldId id="2903" r:id="rId49"/>
    <p:sldId id="2904" r:id="rId50"/>
    <p:sldId id="2905" r:id="rId51"/>
    <p:sldId id="2906" r:id="rId52"/>
    <p:sldId id="2881" r:id="rId53"/>
    <p:sldId id="2854" r:id="rId5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736" userDrawn="1">
          <p15:clr>
            <a:srgbClr val="A4A3A4"/>
          </p15:clr>
        </p15:guide>
        <p15:guide id="2" pos="1477"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D7BF"/>
    <a:srgbClr val="DBBFF9"/>
    <a:srgbClr val="A7A7A7"/>
    <a:srgbClr val="F9BB87"/>
    <a:srgbClr val="99AFCF"/>
    <a:srgbClr val="6DD0E1"/>
    <a:srgbClr val="CBA4F6"/>
    <a:srgbClr val="B985F3"/>
    <a:srgbClr val="7794BF"/>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66" autoAdjust="0"/>
    <p:restoredTop sz="94660"/>
  </p:normalViewPr>
  <p:slideViewPr>
    <p:cSldViewPr snapToGrid="0">
      <p:cViewPr>
        <p:scale>
          <a:sx n="144" d="100"/>
          <a:sy n="144" d="100"/>
        </p:scale>
        <p:origin x="1712" y="91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8" d="100"/>
          <a:sy n="88" d="100"/>
        </p:scale>
        <p:origin x="2964" y="66"/>
      </p:cViewPr>
      <p:guideLst>
        <p:guide orient="horz" pos="2736"/>
        <p:guide pos="147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DC14FC-A894-4869-A797-1EC82735D106}" type="datetimeFigureOut">
              <a:rPr lang="en-US" smtClean="0"/>
              <a:t>6/18/19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D33E97-F2BE-44DB-A57D-0C85E2CBF508}" type="slidenum">
              <a:rPr lang="en-US" smtClean="0"/>
              <a:t>‹#›</a:t>
            </a:fld>
            <a:endParaRPr lang="en-US"/>
          </a:p>
        </p:txBody>
      </p:sp>
    </p:spTree>
    <p:extLst>
      <p:ext uri="{BB962C8B-B14F-4D97-AF65-F5344CB8AC3E}">
        <p14:creationId xmlns:p14="http://schemas.microsoft.com/office/powerpoint/2010/main" val="296777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F99C05-63F9-4248-8E20-3ACD9DF9DE7F}" type="datetimeFigureOut">
              <a:rPr lang="en-US" smtClean="0"/>
              <a:t>6/18/19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74FABB-6DBE-47C4-B626-20167906F475}" type="slidenum">
              <a:rPr lang="en-US" smtClean="0"/>
              <a:t>‹#›</a:t>
            </a:fld>
            <a:endParaRPr lang="en-US"/>
          </a:p>
        </p:txBody>
      </p:sp>
    </p:spTree>
    <p:extLst>
      <p:ext uri="{BB962C8B-B14F-4D97-AF65-F5344CB8AC3E}">
        <p14:creationId xmlns:p14="http://schemas.microsoft.com/office/powerpoint/2010/main" val="427486402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413339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16</a:t>
            </a:fld>
            <a:endParaRPr lang="en-US"/>
          </a:p>
        </p:txBody>
      </p:sp>
    </p:spTree>
    <p:extLst>
      <p:ext uri="{BB962C8B-B14F-4D97-AF65-F5344CB8AC3E}">
        <p14:creationId xmlns:p14="http://schemas.microsoft.com/office/powerpoint/2010/main" val="304616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17</a:t>
            </a:fld>
            <a:endParaRPr lang="en-US"/>
          </a:p>
        </p:txBody>
      </p:sp>
    </p:spTree>
    <p:extLst>
      <p:ext uri="{BB962C8B-B14F-4D97-AF65-F5344CB8AC3E}">
        <p14:creationId xmlns:p14="http://schemas.microsoft.com/office/powerpoint/2010/main" val="1433664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18</a:t>
            </a:fld>
            <a:endParaRPr lang="en-US"/>
          </a:p>
        </p:txBody>
      </p:sp>
    </p:spTree>
    <p:extLst>
      <p:ext uri="{BB962C8B-B14F-4D97-AF65-F5344CB8AC3E}">
        <p14:creationId xmlns:p14="http://schemas.microsoft.com/office/powerpoint/2010/main" val="7927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19</a:t>
            </a:fld>
            <a:endParaRPr lang="en-US"/>
          </a:p>
        </p:txBody>
      </p:sp>
    </p:spTree>
    <p:extLst>
      <p:ext uri="{BB962C8B-B14F-4D97-AF65-F5344CB8AC3E}">
        <p14:creationId xmlns:p14="http://schemas.microsoft.com/office/powerpoint/2010/main" val="7346460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20</a:t>
            </a:fld>
            <a:endParaRPr lang="en-US"/>
          </a:p>
        </p:txBody>
      </p:sp>
    </p:spTree>
    <p:extLst>
      <p:ext uri="{BB962C8B-B14F-4D97-AF65-F5344CB8AC3E}">
        <p14:creationId xmlns:p14="http://schemas.microsoft.com/office/powerpoint/2010/main" val="24502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21</a:t>
            </a:fld>
            <a:endParaRPr lang="en-US"/>
          </a:p>
        </p:txBody>
      </p:sp>
    </p:spTree>
    <p:extLst>
      <p:ext uri="{BB962C8B-B14F-4D97-AF65-F5344CB8AC3E}">
        <p14:creationId xmlns:p14="http://schemas.microsoft.com/office/powerpoint/2010/main" val="256403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22</a:t>
            </a:fld>
            <a:endParaRPr lang="en-US"/>
          </a:p>
        </p:txBody>
      </p:sp>
    </p:spTree>
    <p:extLst>
      <p:ext uri="{BB962C8B-B14F-4D97-AF65-F5344CB8AC3E}">
        <p14:creationId xmlns:p14="http://schemas.microsoft.com/office/powerpoint/2010/main" val="1452616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23</a:t>
            </a:fld>
            <a:endParaRPr lang="en-US"/>
          </a:p>
        </p:txBody>
      </p:sp>
    </p:spTree>
    <p:extLst>
      <p:ext uri="{BB962C8B-B14F-4D97-AF65-F5344CB8AC3E}">
        <p14:creationId xmlns:p14="http://schemas.microsoft.com/office/powerpoint/2010/main" val="1835780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24</a:t>
            </a:fld>
            <a:endParaRPr lang="en-US"/>
          </a:p>
        </p:txBody>
      </p:sp>
    </p:spTree>
    <p:extLst>
      <p:ext uri="{BB962C8B-B14F-4D97-AF65-F5344CB8AC3E}">
        <p14:creationId xmlns:p14="http://schemas.microsoft.com/office/powerpoint/2010/main" val="76578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25</a:t>
            </a:fld>
            <a:endParaRPr lang="en-US"/>
          </a:p>
        </p:txBody>
      </p:sp>
    </p:spTree>
    <p:extLst>
      <p:ext uri="{BB962C8B-B14F-4D97-AF65-F5344CB8AC3E}">
        <p14:creationId xmlns:p14="http://schemas.microsoft.com/office/powerpoint/2010/main" val="462453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8</a:t>
            </a:fld>
            <a:endParaRPr lang="en-US"/>
          </a:p>
        </p:txBody>
      </p:sp>
    </p:spTree>
    <p:extLst>
      <p:ext uri="{BB962C8B-B14F-4D97-AF65-F5344CB8AC3E}">
        <p14:creationId xmlns:p14="http://schemas.microsoft.com/office/powerpoint/2010/main" val="1211967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26</a:t>
            </a:fld>
            <a:endParaRPr lang="en-US"/>
          </a:p>
        </p:txBody>
      </p:sp>
    </p:spTree>
    <p:extLst>
      <p:ext uri="{BB962C8B-B14F-4D97-AF65-F5344CB8AC3E}">
        <p14:creationId xmlns:p14="http://schemas.microsoft.com/office/powerpoint/2010/main" val="2064914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27</a:t>
            </a:fld>
            <a:endParaRPr lang="en-US"/>
          </a:p>
        </p:txBody>
      </p:sp>
    </p:spTree>
    <p:extLst>
      <p:ext uri="{BB962C8B-B14F-4D97-AF65-F5344CB8AC3E}">
        <p14:creationId xmlns:p14="http://schemas.microsoft.com/office/powerpoint/2010/main" val="1246858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28</a:t>
            </a:fld>
            <a:endParaRPr lang="en-US"/>
          </a:p>
        </p:txBody>
      </p:sp>
    </p:spTree>
    <p:extLst>
      <p:ext uri="{BB962C8B-B14F-4D97-AF65-F5344CB8AC3E}">
        <p14:creationId xmlns:p14="http://schemas.microsoft.com/office/powerpoint/2010/main" val="1268447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29</a:t>
            </a:fld>
            <a:endParaRPr lang="en-US"/>
          </a:p>
        </p:txBody>
      </p:sp>
    </p:spTree>
    <p:extLst>
      <p:ext uri="{BB962C8B-B14F-4D97-AF65-F5344CB8AC3E}">
        <p14:creationId xmlns:p14="http://schemas.microsoft.com/office/powerpoint/2010/main" val="2028204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30</a:t>
            </a:fld>
            <a:endParaRPr lang="en-US"/>
          </a:p>
        </p:txBody>
      </p:sp>
    </p:spTree>
    <p:extLst>
      <p:ext uri="{BB962C8B-B14F-4D97-AF65-F5344CB8AC3E}">
        <p14:creationId xmlns:p14="http://schemas.microsoft.com/office/powerpoint/2010/main" val="1397705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31</a:t>
            </a:fld>
            <a:endParaRPr lang="en-US"/>
          </a:p>
        </p:txBody>
      </p:sp>
    </p:spTree>
    <p:extLst>
      <p:ext uri="{BB962C8B-B14F-4D97-AF65-F5344CB8AC3E}">
        <p14:creationId xmlns:p14="http://schemas.microsoft.com/office/powerpoint/2010/main" val="2173981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32</a:t>
            </a:fld>
            <a:endParaRPr lang="en-US"/>
          </a:p>
        </p:txBody>
      </p:sp>
    </p:spTree>
    <p:extLst>
      <p:ext uri="{BB962C8B-B14F-4D97-AF65-F5344CB8AC3E}">
        <p14:creationId xmlns:p14="http://schemas.microsoft.com/office/powerpoint/2010/main" val="1360544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33</a:t>
            </a:fld>
            <a:endParaRPr lang="en-US"/>
          </a:p>
        </p:txBody>
      </p:sp>
    </p:spTree>
    <p:extLst>
      <p:ext uri="{BB962C8B-B14F-4D97-AF65-F5344CB8AC3E}">
        <p14:creationId xmlns:p14="http://schemas.microsoft.com/office/powerpoint/2010/main" val="20092320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34</a:t>
            </a:fld>
            <a:endParaRPr lang="en-US"/>
          </a:p>
        </p:txBody>
      </p:sp>
    </p:spTree>
    <p:extLst>
      <p:ext uri="{BB962C8B-B14F-4D97-AF65-F5344CB8AC3E}">
        <p14:creationId xmlns:p14="http://schemas.microsoft.com/office/powerpoint/2010/main" val="1359924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35</a:t>
            </a:fld>
            <a:endParaRPr lang="en-US"/>
          </a:p>
        </p:txBody>
      </p:sp>
    </p:spTree>
    <p:extLst>
      <p:ext uri="{BB962C8B-B14F-4D97-AF65-F5344CB8AC3E}">
        <p14:creationId xmlns:p14="http://schemas.microsoft.com/office/powerpoint/2010/main" val="807631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9</a:t>
            </a:fld>
            <a:endParaRPr lang="en-US"/>
          </a:p>
        </p:txBody>
      </p:sp>
    </p:spTree>
    <p:extLst>
      <p:ext uri="{BB962C8B-B14F-4D97-AF65-F5344CB8AC3E}">
        <p14:creationId xmlns:p14="http://schemas.microsoft.com/office/powerpoint/2010/main" val="16569729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36</a:t>
            </a:fld>
            <a:endParaRPr lang="en-US"/>
          </a:p>
        </p:txBody>
      </p:sp>
    </p:spTree>
    <p:extLst>
      <p:ext uri="{BB962C8B-B14F-4D97-AF65-F5344CB8AC3E}">
        <p14:creationId xmlns:p14="http://schemas.microsoft.com/office/powerpoint/2010/main" val="566819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37</a:t>
            </a:fld>
            <a:endParaRPr lang="en-US"/>
          </a:p>
        </p:txBody>
      </p:sp>
    </p:spTree>
    <p:extLst>
      <p:ext uri="{BB962C8B-B14F-4D97-AF65-F5344CB8AC3E}">
        <p14:creationId xmlns:p14="http://schemas.microsoft.com/office/powerpoint/2010/main" val="2053744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38</a:t>
            </a:fld>
            <a:endParaRPr lang="en-US"/>
          </a:p>
        </p:txBody>
      </p:sp>
    </p:spTree>
    <p:extLst>
      <p:ext uri="{BB962C8B-B14F-4D97-AF65-F5344CB8AC3E}">
        <p14:creationId xmlns:p14="http://schemas.microsoft.com/office/powerpoint/2010/main" val="1755289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39</a:t>
            </a:fld>
            <a:endParaRPr lang="en-US"/>
          </a:p>
        </p:txBody>
      </p:sp>
    </p:spTree>
    <p:extLst>
      <p:ext uri="{BB962C8B-B14F-4D97-AF65-F5344CB8AC3E}">
        <p14:creationId xmlns:p14="http://schemas.microsoft.com/office/powerpoint/2010/main" val="493105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40</a:t>
            </a:fld>
            <a:endParaRPr lang="en-US"/>
          </a:p>
        </p:txBody>
      </p:sp>
    </p:spTree>
    <p:extLst>
      <p:ext uri="{BB962C8B-B14F-4D97-AF65-F5344CB8AC3E}">
        <p14:creationId xmlns:p14="http://schemas.microsoft.com/office/powerpoint/2010/main" val="664250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41</a:t>
            </a:fld>
            <a:endParaRPr lang="en-US"/>
          </a:p>
        </p:txBody>
      </p:sp>
    </p:spTree>
    <p:extLst>
      <p:ext uri="{BB962C8B-B14F-4D97-AF65-F5344CB8AC3E}">
        <p14:creationId xmlns:p14="http://schemas.microsoft.com/office/powerpoint/2010/main" val="1413916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42</a:t>
            </a:fld>
            <a:endParaRPr lang="en-US"/>
          </a:p>
        </p:txBody>
      </p:sp>
    </p:spTree>
    <p:extLst>
      <p:ext uri="{BB962C8B-B14F-4D97-AF65-F5344CB8AC3E}">
        <p14:creationId xmlns:p14="http://schemas.microsoft.com/office/powerpoint/2010/main" val="1420679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44</a:t>
            </a:fld>
            <a:endParaRPr lang="en-US"/>
          </a:p>
        </p:txBody>
      </p:sp>
    </p:spTree>
    <p:extLst>
      <p:ext uri="{BB962C8B-B14F-4D97-AF65-F5344CB8AC3E}">
        <p14:creationId xmlns:p14="http://schemas.microsoft.com/office/powerpoint/2010/main" val="1013888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45</a:t>
            </a:fld>
            <a:endParaRPr lang="en-US"/>
          </a:p>
        </p:txBody>
      </p:sp>
    </p:spTree>
    <p:extLst>
      <p:ext uri="{BB962C8B-B14F-4D97-AF65-F5344CB8AC3E}">
        <p14:creationId xmlns:p14="http://schemas.microsoft.com/office/powerpoint/2010/main" val="15223583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46</a:t>
            </a:fld>
            <a:endParaRPr lang="en-US"/>
          </a:p>
        </p:txBody>
      </p:sp>
    </p:spTree>
    <p:extLst>
      <p:ext uri="{BB962C8B-B14F-4D97-AF65-F5344CB8AC3E}">
        <p14:creationId xmlns:p14="http://schemas.microsoft.com/office/powerpoint/2010/main" val="273319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10</a:t>
            </a:fld>
            <a:endParaRPr lang="en-US"/>
          </a:p>
        </p:txBody>
      </p:sp>
    </p:spTree>
    <p:extLst>
      <p:ext uri="{BB962C8B-B14F-4D97-AF65-F5344CB8AC3E}">
        <p14:creationId xmlns:p14="http://schemas.microsoft.com/office/powerpoint/2010/main" val="15298320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47</a:t>
            </a:fld>
            <a:endParaRPr lang="en-US"/>
          </a:p>
        </p:txBody>
      </p:sp>
    </p:spTree>
    <p:extLst>
      <p:ext uri="{BB962C8B-B14F-4D97-AF65-F5344CB8AC3E}">
        <p14:creationId xmlns:p14="http://schemas.microsoft.com/office/powerpoint/2010/main" val="7074331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48</a:t>
            </a:fld>
            <a:endParaRPr lang="en-US"/>
          </a:p>
        </p:txBody>
      </p:sp>
    </p:spTree>
    <p:extLst>
      <p:ext uri="{BB962C8B-B14F-4D97-AF65-F5344CB8AC3E}">
        <p14:creationId xmlns:p14="http://schemas.microsoft.com/office/powerpoint/2010/main" val="15818555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49</a:t>
            </a:fld>
            <a:endParaRPr lang="en-US"/>
          </a:p>
        </p:txBody>
      </p:sp>
    </p:spTree>
    <p:extLst>
      <p:ext uri="{BB962C8B-B14F-4D97-AF65-F5344CB8AC3E}">
        <p14:creationId xmlns:p14="http://schemas.microsoft.com/office/powerpoint/2010/main" val="1648066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11</a:t>
            </a:fld>
            <a:endParaRPr lang="en-US"/>
          </a:p>
        </p:txBody>
      </p:sp>
    </p:spTree>
    <p:extLst>
      <p:ext uri="{BB962C8B-B14F-4D97-AF65-F5344CB8AC3E}">
        <p14:creationId xmlns:p14="http://schemas.microsoft.com/office/powerpoint/2010/main" val="1191038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12</a:t>
            </a:fld>
            <a:endParaRPr lang="en-US"/>
          </a:p>
        </p:txBody>
      </p:sp>
    </p:spTree>
    <p:extLst>
      <p:ext uri="{BB962C8B-B14F-4D97-AF65-F5344CB8AC3E}">
        <p14:creationId xmlns:p14="http://schemas.microsoft.com/office/powerpoint/2010/main" val="2141934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13</a:t>
            </a:fld>
            <a:endParaRPr lang="en-US"/>
          </a:p>
        </p:txBody>
      </p:sp>
    </p:spTree>
    <p:extLst>
      <p:ext uri="{BB962C8B-B14F-4D97-AF65-F5344CB8AC3E}">
        <p14:creationId xmlns:p14="http://schemas.microsoft.com/office/powerpoint/2010/main" val="1364311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14</a:t>
            </a:fld>
            <a:endParaRPr lang="en-US"/>
          </a:p>
        </p:txBody>
      </p:sp>
    </p:spTree>
    <p:extLst>
      <p:ext uri="{BB962C8B-B14F-4D97-AF65-F5344CB8AC3E}">
        <p14:creationId xmlns:p14="http://schemas.microsoft.com/office/powerpoint/2010/main" val="1059723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74FABB-6DBE-47C4-B626-20167906F475}" type="slidenum">
              <a:rPr lang="en-US" smtClean="0"/>
              <a:t>15</a:t>
            </a:fld>
            <a:endParaRPr lang="en-US"/>
          </a:p>
        </p:txBody>
      </p:sp>
    </p:spTree>
    <p:extLst>
      <p:ext uri="{BB962C8B-B14F-4D97-AF65-F5344CB8AC3E}">
        <p14:creationId xmlns:p14="http://schemas.microsoft.com/office/powerpoint/2010/main" val="449385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emf"/><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3937" y="0"/>
            <a:ext cx="3810000" cy="5143500"/>
          </a:xfrm>
          <a:prstGeom prst="rect">
            <a:avLst/>
          </a:prstGeom>
        </p:spPr>
      </p:pic>
      <p:sp>
        <p:nvSpPr>
          <p:cNvPr id="6" name="Rectangle 5"/>
          <p:cNvSpPr/>
          <p:nvPr userDrawn="1"/>
        </p:nvSpPr>
        <p:spPr>
          <a:xfrm>
            <a:off x="5333937" y="0"/>
            <a:ext cx="3810000" cy="51435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91434" tIns="45717" rIns="91434" bIns="45717" rtlCol="0" anchor="ctr"/>
          <a:lstStyle/>
          <a:p>
            <a:pPr algn="ctr"/>
            <a:endParaRPr lang="en-US"/>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2767227" y="2306574"/>
            <a:ext cx="5143500" cy="530352"/>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2653978089"/>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Highligh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422400"/>
            <a:ext cx="3986212"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5" name="Text Placeholder 4"/>
          <p:cNvSpPr>
            <a:spLocks noGrp="1"/>
          </p:cNvSpPr>
          <p:nvPr>
            <p:ph type="body" sz="quarter" idx="12"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08217697"/>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7" name="Straight Connector 6"/>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13"/>
          <p:cNvSpPr>
            <a:spLocks noGrp="1"/>
          </p:cNvSpPr>
          <p:nvPr>
            <p:ph type="body" sz="quarter" idx="12" hasCustomPrompt="1"/>
          </p:nvPr>
        </p:nvSpPr>
        <p:spPr>
          <a:xfrm>
            <a:off x="357188" y="1092491"/>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0" name="Text Placeholder 19"/>
          <p:cNvSpPr>
            <a:spLocks noGrp="1"/>
          </p:cNvSpPr>
          <p:nvPr>
            <p:ph type="body" sz="quarter" idx="13" hasCustomPrompt="1"/>
          </p:nvPr>
        </p:nvSpPr>
        <p:spPr>
          <a:xfrm>
            <a:off x="710972" y="1092491"/>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one title here</a:t>
            </a:r>
          </a:p>
        </p:txBody>
      </p:sp>
      <p:sp>
        <p:nvSpPr>
          <p:cNvPr id="21" name="Text Placeholder 13"/>
          <p:cNvSpPr>
            <a:spLocks noGrp="1"/>
          </p:cNvSpPr>
          <p:nvPr>
            <p:ph type="body" sz="quarter" idx="14" hasCustomPrompt="1"/>
          </p:nvPr>
        </p:nvSpPr>
        <p:spPr>
          <a:xfrm>
            <a:off x="357188" y="4120134"/>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2" name="Text Placeholder 13"/>
          <p:cNvSpPr>
            <a:spLocks noGrp="1"/>
          </p:cNvSpPr>
          <p:nvPr>
            <p:ph type="body" sz="quarter" idx="15" hasCustomPrompt="1"/>
          </p:nvPr>
        </p:nvSpPr>
        <p:spPr>
          <a:xfrm>
            <a:off x="357188" y="1698020"/>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3" name="Text Placeholder 13"/>
          <p:cNvSpPr>
            <a:spLocks noGrp="1"/>
          </p:cNvSpPr>
          <p:nvPr>
            <p:ph type="body" sz="quarter" idx="16" hasCustomPrompt="1"/>
          </p:nvPr>
        </p:nvSpPr>
        <p:spPr>
          <a:xfrm>
            <a:off x="357188" y="2303549"/>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4" name="Text Placeholder 13"/>
          <p:cNvSpPr>
            <a:spLocks noGrp="1"/>
          </p:cNvSpPr>
          <p:nvPr>
            <p:ph type="body" sz="quarter" idx="17" hasCustomPrompt="1"/>
          </p:nvPr>
        </p:nvSpPr>
        <p:spPr>
          <a:xfrm>
            <a:off x="357188" y="2909078"/>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5" name="Text Placeholder 13"/>
          <p:cNvSpPr>
            <a:spLocks noGrp="1"/>
          </p:cNvSpPr>
          <p:nvPr>
            <p:ph type="body" sz="quarter" idx="18" hasCustomPrompt="1"/>
          </p:nvPr>
        </p:nvSpPr>
        <p:spPr>
          <a:xfrm>
            <a:off x="357188" y="3514607"/>
            <a:ext cx="356616" cy="356616"/>
          </a:xfr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txBody>
          <a:bodyPr anchor="ctr">
            <a:normAutofit/>
          </a:bodyPr>
          <a:lstStyle>
            <a:lvl1pPr marL="0" indent="0" algn="ctr">
              <a:buNone/>
              <a:defRPr sz="1400" b="1">
                <a:solidFill>
                  <a:schemeClr val="accent2"/>
                </a:solidFill>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Font typeface="Arial" panose="020B0604020202020204" pitchFamily="34" charset="0"/>
              <a:buNone/>
              <a:defRPr>
                <a:latin typeface="+mj-lt"/>
              </a:defRPr>
            </a:lvl5pPr>
          </a:lstStyle>
          <a:p>
            <a:pPr lvl="0"/>
            <a:r>
              <a:rPr lang="en-US" dirty="0"/>
              <a:t>#</a:t>
            </a:r>
          </a:p>
        </p:txBody>
      </p:sp>
      <p:sp>
        <p:nvSpPr>
          <p:cNvPr id="26" name="Text Placeholder 19"/>
          <p:cNvSpPr>
            <a:spLocks noGrp="1"/>
          </p:cNvSpPr>
          <p:nvPr>
            <p:ph type="body" sz="quarter" idx="19" hasCustomPrompt="1"/>
          </p:nvPr>
        </p:nvSpPr>
        <p:spPr>
          <a:xfrm>
            <a:off x="710972" y="1697608"/>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TWO title here</a:t>
            </a:r>
          </a:p>
        </p:txBody>
      </p:sp>
      <p:sp>
        <p:nvSpPr>
          <p:cNvPr id="27" name="Text Placeholder 19"/>
          <p:cNvSpPr>
            <a:spLocks noGrp="1"/>
          </p:cNvSpPr>
          <p:nvPr>
            <p:ph type="body" sz="quarter" idx="20" hasCustomPrompt="1"/>
          </p:nvPr>
        </p:nvSpPr>
        <p:spPr>
          <a:xfrm>
            <a:off x="710972" y="2302725"/>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Please put section THREE title here</a:t>
            </a:r>
          </a:p>
        </p:txBody>
      </p:sp>
      <p:sp>
        <p:nvSpPr>
          <p:cNvPr id="28" name="Text Placeholder 19"/>
          <p:cNvSpPr>
            <a:spLocks noGrp="1"/>
          </p:cNvSpPr>
          <p:nvPr>
            <p:ph type="body" sz="quarter" idx="21" hasCustomPrompt="1"/>
          </p:nvPr>
        </p:nvSpPr>
        <p:spPr>
          <a:xfrm>
            <a:off x="710972" y="2907842"/>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t>
            </a:r>
          </a:p>
        </p:txBody>
      </p:sp>
      <p:sp>
        <p:nvSpPr>
          <p:cNvPr id="29" name="Text Placeholder 19"/>
          <p:cNvSpPr>
            <a:spLocks noGrp="1"/>
          </p:cNvSpPr>
          <p:nvPr>
            <p:ph type="body" sz="quarter" idx="22" hasCustomPrompt="1"/>
          </p:nvPr>
        </p:nvSpPr>
        <p:spPr>
          <a:xfrm>
            <a:off x="710972" y="3512959"/>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And delete</a:t>
            </a:r>
          </a:p>
        </p:txBody>
      </p:sp>
      <p:sp>
        <p:nvSpPr>
          <p:cNvPr id="30" name="Text Placeholder 19"/>
          <p:cNvSpPr>
            <a:spLocks noGrp="1"/>
          </p:cNvSpPr>
          <p:nvPr>
            <p:ph type="body" sz="quarter" idx="23" hasCustomPrompt="1"/>
          </p:nvPr>
        </p:nvSpPr>
        <p:spPr>
          <a:xfrm>
            <a:off x="710972" y="4118077"/>
            <a:ext cx="3632428" cy="356616"/>
          </a:xfrm>
          <a:ln w="19050">
            <a:solidFill>
              <a:srgbClr val="F5F5F5"/>
            </a:solidFill>
          </a:ln>
        </p:spPr>
        <p:txBody>
          <a:bodyPr lIns="108000" anchor="ctr"/>
          <a:lstStyle>
            <a:lvl1pPr marL="0" indent="0">
              <a:buNone/>
              <a:defRPr b="1" i="0" cap="all" spc="200" baseline="0">
                <a:latin typeface="+mn-lt"/>
              </a:defRPr>
            </a:lvl1pPr>
            <a:lvl5pPr marL="2114550" indent="-285750">
              <a:buFont typeface="Arial" panose="020B0604020202020204" pitchFamily="34" charset="0"/>
              <a:buChar char="•"/>
              <a:defRPr/>
            </a:lvl5pPr>
          </a:lstStyle>
          <a:p>
            <a:pPr lvl="0"/>
            <a:r>
              <a:rPr lang="en-US" dirty="0"/>
              <a:t>The extras</a:t>
            </a:r>
          </a:p>
        </p:txBody>
      </p:sp>
      <p:sp>
        <p:nvSpPr>
          <p:cNvPr id="3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007082933"/>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ersonal Profile - Right">
    <p:spTree>
      <p:nvGrpSpPr>
        <p:cNvPr id="1" name=""/>
        <p:cNvGrpSpPr/>
        <p:nvPr/>
      </p:nvGrpSpPr>
      <p:grpSpPr>
        <a:xfrm>
          <a:off x="0" y="0"/>
          <a:ext cx="0" cy="0"/>
          <a:chOff x="0" y="0"/>
          <a:chExt cx="0" cy="0"/>
        </a:xfrm>
      </p:grpSpPr>
      <p:sp>
        <p:nvSpPr>
          <p:cNvPr id="6" name="Content Placeholder 5"/>
          <p:cNvSpPr>
            <a:spLocks noGrp="1"/>
          </p:cNvSpPr>
          <p:nvPr>
            <p:ph sz="quarter" idx="10" hasCustomPrompt="1"/>
          </p:nvPr>
        </p:nvSpPr>
        <p:spPr>
          <a:xfrm>
            <a:off x="673894" y="1780394"/>
            <a:ext cx="3986211" cy="2696355"/>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5" name="Text Placeholder 4"/>
          <p:cNvSpPr>
            <a:spLocks noGrp="1"/>
          </p:cNvSpPr>
          <p:nvPr>
            <p:ph type="body" sz="quarter" idx="12" hasCustomPrompt="1"/>
          </p:nvPr>
        </p:nvSpPr>
        <p:spPr>
          <a:xfrm>
            <a:off x="673893"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11"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
        <p:nvSpPr>
          <p:cNvPr id="12" name="Text Placeholder 4"/>
          <p:cNvSpPr>
            <a:spLocks noGrp="1"/>
          </p:cNvSpPr>
          <p:nvPr>
            <p:ph type="body" sz="quarter" idx="15" hasCustomPrompt="1"/>
          </p:nvPr>
        </p:nvSpPr>
        <p:spPr>
          <a:xfrm>
            <a:off x="673893" y="1437495"/>
            <a:ext cx="398621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3" name="Rectangle 12"/>
          <p:cNvSpPr/>
          <p:nvPr userDrawn="1"/>
        </p:nvSpPr>
        <p:spPr>
          <a:xfrm>
            <a:off x="5333999"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userDrawn="1"/>
        </p:nvSpPr>
        <p:spPr>
          <a:xfrm>
            <a:off x="6228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Picture Placeholder 11"/>
          <p:cNvSpPr>
            <a:spLocks noGrp="1"/>
          </p:cNvSpPr>
          <p:nvPr>
            <p:ph type="pic" sz="quarter" idx="14" hasCustomPrompt="1"/>
          </p:nvPr>
        </p:nvSpPr>
        <p:spPr>
          <a:xfrm>
            <a:off x="6406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Tree>
    <p:extLst>
      <p:ext uri="{BB962C8B-B14F-4D97-AF65-F5344CB8AC3E}">
        <p14:creationId xmlns:p14="http://schemas.microsoft.com/office/powerpoint/2010/main" val="2158670304"/>
      </p:ext>
    </p:extLst>
  </p:cSld>
  <p:clrMapOvr>
    <a:masterClrMapping/>
  </p:clrMapOvr>
  <p:extLst mod="1">
    <p:ext uri="{DCECCB84-F9BA-43D5-87BE-67443E8EF086}">
      <p15:sldGuideLst xmlns:p15="http://schemas.microsoft.com/office/powerpoint/2012/main">
        <p15:guide id="1" pos="33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ersonal Profile">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4480321" y="1780394"/>
            <a:ext cx="3993357" cy="2696355"/>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p:txBody>
      </p:sp>
      <p:sp>
        <p:nvSpPr>
          <p:cNvPr id="7" name="Text Placeholder 4"/>
          <p:cNvSpPr>
            <a:spLocks noGrp="1"/>
          </p:cNvSpPr>
          <p:nvPr>
            <p:ph type="body" sz="quarter" idx="13" hasCustomPrompt="1"/>
          </p:nvPr>
        </p:nvSpPr>
        <p:spPr>
          <a:xfrm>
            <a:off x="4480321" y="1079500"/>
            <a:ext cx="3986213"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Please put name here</a:t>
            </a:r>
          </a:p>
        </p:txBody>
      </p:sp>
      <p:sp>
        <p:nvSpPr>
          <p:cNvPr id="9" name="Rectangle 8"/>
          <p:cNvSpPr/>
          <p:nvPr userDrawn="1"/>
        </p:nvSpPr>
        <p:spPr>
          <a:xfrm>
            <a:off x="-1" y="0"/>
            <a:ext cx="3810001" cy="482663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userDrawn="1"/>
        </p:nvSpPr>
        <p:spPr>
          <a:xfrm>
            <a:off x="894906" y="1403226"/>
            <a:ext cx="2020186" cy="2020186"/>
          </a:xfrm>
          <a:prstGeom prst="ellipse">
            <a:avLst/>
          </a:prstGeom>
          <a:no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11"/>
          <p:cNvSpPr>
            <a:spLocks noGrp="1"/>
          </p:cNvSpPr>
          <p:nvPr>
            <p:ph type="pic" sz="quarter" idx="14" hasCustomPrompt="1"/>
          </p:nvPr>
        </p:nvSpPr>
        <p:spPr>
          <a:xfrm>
            <a:off x="1072895" y="1581215"/>
            <a:ext cx="1664208" cy="1664208"/>
          </a:xfrm>
          <a:prstGeom prst="ellipse">
            <a:avLst/>
          </a:prstGeom>
        </p:spPr>
        <p:txBody>
          <a:bodyPr anchor="ctr"/>
          <a:lstStyle>
            <a:lvl1pPr marL="0" indent="0" algn="ctr">
              <a:buNone/>
              <a:defRPr b="1">
                <a:solidFill>
                  <a:schemeClr val="bg1"/>
                </a:solidFill>
              </a:defRPr>
            </a:lvl1pPr>
          </a:lstStyle>
          <a:p>
            <a:r>
              <a:rPr lang="en-US" dirty="0"/>
              <a:t>PLEASE INSERT PHOTO HERE</a:t>
            </a:r>
          </a:p>
        </p:txBody>
      </p:sp>
      <p:sp>
        <p:nvSpPr>
          <p:cNvPr id="13" name="Text Placeholder 4"/>
          <p:cNvSpPr>
            <a:spLocks noGrp="1"/>
          </p:cNvSpPr>
          <p:nvPr>
            <p:ph type="body" sz="quarter" idx="15" hasCustomPrompt="1"/>
          </p:nvPr>
        </p:nvSpPr>
        <p:spPr>
          <a:xfrm>
            <a:off x="4480321" y="1437495"/>
            <a:ext cx="3993542" cy="342900"/>
          </a:xfrm>
        </p:spPr>
        <p:txBody>
          <a:bodyPr wrap="none" bIns="0">
            <a:noAutofit/>
          </a:bodyPr>
          <a:lstStyle>
            <a:lvl1pPr marL="0" indent="0">
              <a:spcBef>
                <a:spcPts val="288"/>
              </a:spcBef>
              <a:buNone/>
              <a:defRPr sz="900" b="1" i="1" cap="none" spc="100" baseline="0">
                <a:solidFill>
                  <a:schemeClr val="tx1"/>
                </a:solidFill>
              </a:defRPr>
            </a:lvl1pPr>
          </a:lstStyle>
          <a:p>
            <a:pPr lvl="0"/>
            <a:r>
              <a:rPr lang="en-US" dirty="0"/>
              <a:t>Please put title here</a:t>
            </a:r>
          </a:p>
        </p:txBody>
      </p:sp>
      <p:sp>
        <p:nvSpPr>
          <p:cNvPr id="1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742482412"/>
      </p:ext>
    </p:extLst>
  </p:cSld>
  <p:clrMapOvr>
    <a:masterClrMapping/>
  </p:clrMapOvr>
  <p:extLst mod="1">
    <p:ext uri="{DCECCB84-F9BA-43D5-87BE-67443E8EF086}">
      <p15:sldGuideLst xmlns:p15="http://schemas.microsoft.com/office/powerpoint/2012/main">
        <p15:guide id="1" pos="2400" userDrawn="1">
          <p15:clr>
            <a:srgbClr val="FBAE40"/>
          </p15:clr>
        </p15:guide>
        <p15:guide id="2" orient="horz" pos="152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37854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on Color Canvas">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a:defRPr>
                <a:solidFill>
                  <a:schemeClr val="bg1"/>
                </a:solidFill>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9" y="1079500"/>
            <a:ext cx="3986214" cy="342900"/>
          </a:xfrm>
        </p:spPr>
        <p:txBody>
          <a:bodyPr wrap="none" bIns="0">
            <a:noAutofit/>
          </a:bodyPr>
          <a:lstStyle>
            <a:lvl1pPr marL="0" indent="0">
              <a:spcBef>
                <a:spcPts val="288"/>
              </a:spcBef>
              <a:buNone/>
              <a:defRPr sz="1200" b="1" i="0" cap="all" spc="200" baseline="0">
                <a:solidFill>
                  <a:schemeClr val="bg1"/>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486403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ntent on Color Canvas">
    <p:bg>
      <p:bgPr>
        <a:solidFill>
          <a:schemeClr val="accent6"/>
        </a:solidFill>
        <a:effectLst/>
      </p:bgPr>
    </p:bg>
    <p:spTree>
      <p:nvGrpSpPr>
        <p:cNvPr id="1" name=""/>
        <p:cNvGrpSpPr/>
        <p:nvPr/>
      </p:nvGrpSpPr>
      <p:grpSpPr>
        <a:xfrm>
          <a:off x="0" y="0"/>
          <a:ext cx="0" cy="0"/>
          <a:chOff x="0" y="0"/>
          <a:chExt cx="0" cy="0"/>
        </a:xfrm>
      </p:grpSpPr>
      <p:sp>
        <p:nvSpPr>
          <p:cNvPr id="15" name="Content Placeholder 14"/>
          <p:cNvSpPr>
            <a:spLocks noGrp="1"/>
          </p:cNvSpPr>
          <p:nvPr>
            <p:ph sz="quarter" idx="16" hasCustomPrompt="1"/>
          </p:nvPr>
        </p:nvSpPr>
        <p:spPr>
          <a:xfrm>
            <a:off x="1127175"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5" name="Title Placeholder 3"/>
          <p:cNvSpPr>
            <a:spLocks noGrp="1"/>
          </p:cNvSpPr>
          <p:nvPr>
            <p:ph type="body" sz="quarter" idx="11" hasCustomPrompt="1"/>
          </p:nvPr>
        </p:nvSpPr>
        <p:spPr>
          <a:xfrm>
            <a:off x="5735751"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4" name="Title Placeholder 2"/>
          <p:cNvSpPr>
            <a:spLocks noGrp="1"/>
          </p:cNvSpPr>
          <p:nvPr>
            <p:ph type="body" sz="quarter" idx="10" hasCustomPrompt="1"/>
          </p:nvPr>
        </p:nvSpPr>
        <p:spPr>
          <a:xfrm>
            <a:off x="3431463"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6" name="Title Placeholder 1"/>
          <p:cNvSpPr>
            <a:spLocks noGrp="1"/>
          </p:cNvSpPr>
          <p:nvPr>
            <p:ph type="body" sz="quarter" idx="12" hasCustomPrompt="1"/>
          </p:nvPr>
        </p:nvSpPr>
        <p:spPr>
          <a:xfrm>
            <a:off x="1127175" y="799672"/>
            <a:ext cx="2304288" cy="438912"/>
          </a:xfrm>
          <a:solidFill>
            <a:schemeClr val="bg1"/>
          </a:solidFill>
          <a:ln>
            <a:solidFill>
              <a:schemeClr val="bg1"/>
            </a:solidFill>
          </a:ln>
        </p:spPr>
        <p:txBody>
          <a:bodyPr wrap="none" lIns="91440" tIns="0" rIns="91440" bIns="0" anchor="ctr">
            <a:noAutofit/>
          </a:bodyPr>
          <a:lstStyle>
            <a:lvl1pPr marL="0" indent="0" algn="ctr">
              <a:buNone/>
              <a:defRPr sz="1200" b="1" i="0" cap="all" spc="200" baseline="0"/>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3"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
        <p:nvSpPr>
          <p:cNvPr id="16" name="Content Placeholder 14"/>
          <p:cNvSpPr>
            <a:spLocks noGrp="1"/>
          </p:cNvSpPr>
          <p:nvPr>
            <p:ph sz="quarter" idx="17" hasCustomPrompt="1"/>
          </p:nvPr>
        </p:nvSpPr>
        <p:spPr>
          <a:xfrm>
            <a:off x="5735751"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
        <p:nvSpPr>
          <p:cNvPr id="17" name="Content Placeholder 14"/>
          <p:cNvSpPr>
            <a:spLocks noGrp="1"/>
          </p:cNvSpPr>
          <p:nvPr>
            <p:ph sz="quarter" idx="18" hasCustomPrompt="1"/>
          </p:nvPr>
        </p:nvSpPr>
        <p:spPr>
          <a:xfrm>
            <a:off x="3431463" y="1238584"/>
            <a:ext cx="2304288" cy="2903538"/>
          </a:xfrm>
          <a:ln>
            <a:solidFill>
              <a:schemeClr val="bg1"/>
            </a:solidFill>
          </a:ln>
        </p:spPr>
        <p:txBody>
          <a:bodyPr vert="horz" lIns="182880" tIns="274320" rIns="182880" bIns="274320" rtlCol="0">
            <a:normAutofit/>
          </a:bodyPr>
          <a:lstStyle>
            <a:lvl1pPr>
              <a:defRPr lang="en-US" sz="1000" dirty="0" smtClean="0">
                <a:solidFill>
                  <a:schemeClr val="bg1"/>
                </a:solidFill>
              </a:defRPr>
            </a:lvl1pPr>
            <a:lvl2pPr>
              <a:defRPr lang="en-US" sz="1000" dirty="0" smtClean="0">
                <a:solidFill>
                  <a:schemeClr val="bg1"/>
                </a:solidFill>
              </a:defRPr>
            </a:lvl2pPr>
            <a:lvl3pPr>
              <a:defRPr lang="en-US" sz="1000" dirty="0" smtClean="0">
                <a:solidFill>
                  <a:schemeClr val="bg1"/>
                </a:solidFill>
              </a:defRPr>
            </a:lvl3pPr>
            <a:lvl4pPr>
              <a:defRPr lang="en-US" sz="1000" dirty="0" smtClean="0">
                <a:solidFill>
                  <a:schemeClr val="bg1"/>
                </a:solidFill>
              </a:defRPr>
            </a:lvl4pPr>
            <a:lvl5pPr>
              <a:defRPr lang="en-US" sz="1000" dirty="0">
                <a:solidFill>
                  <a:schemeClr val="bg1"/>
                </a:solidFill>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p>
          <a:p>
            <a:pPr lvl="0"/>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p:txBody>
      </p:sp>
    </p:spTree>
    <p:extLst>
      <p:ext uri="{BB962C8B-B14F-4D97-AF65-F5344CB8AC3E}">
        <p14:creationId xmlns:p14="http://schemas.microsoft.com/office/powerpoint/2010/main" val="3177371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 EPAM Blue">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780953" y="2098360"/>
            <a:ext cx="5582093" cy="587388"/>
          </a:xfrm>
          <a:prstGeom prst="rect">
            <a:avLst/>
          </a:prstGeom>
        </p:spPr>
        <p:txBody>
          <a:bodyPr anchor="ctr"/>
          <a:lstStyle>
            <a:lvl1pPr marL="0" indent="0" algn="ctr">
              <a:buNone/>
              <a:defRPr sz="1600">
                <a:solidFill>
                  <a:schemeClr val="bg1"/>
                </a:solidFill>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algn="ctr">
              <a:lnSpc>
                <a:spcPts val="2400"/>
              </a:lnSpc>
            </a:pPr>
            <a:r>
              <a:rPr lang="en-US" sz="1600" baseline="0" dirty="0">
                <a:solidFill>
                  <a:schemeClr val="bg1"/>
                </a:solidFill>
                <a:latin typeface="+mj-lt"/>
              </a:rPr>
              <a:t>Please add call out or quote here</a:t>
            </a:r>
            <a:br>
              <a:rPr lang="en-US" sz="1600" baseline="0" dirty="0">
                <a:solidFill>
                  <a:schemeClr val="bg1"/>
                </a:solidFill>
                <a:latin typeface="+mj-lt"/>
              </a:rPr>
            </a:br>
            <a:r>
              <a:rPr lang="en-US" sz="1600" baseline="0" dirty="0">
                <a:solidFill>
                  <a:schemeClr val="bg1"/>
                </a:solidFill>
                <a:latin typeface="+mj-lt"/>
              </a:rPr>
              <a:t>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consectetur</a:t>
            </a:r>
            <a:r>
              <a:rPr lang="en-US" sz="1600" baseline="0" dirty="0">
                <a:solidFill>
                  <a:schemeClr val="bg1"/>
                </a:solidFill>
                <a:latin typeface="+mj-lt"/>
              </a:rPr>
              <a:t> </a:t>
            </a:r>
            <a:r>
              <a:rPr lang="en-US" sz="1600" baseline="0" dirty="0" err="1">
                <a:solidFill>
                  <a:schemeClr val="bg1"/>
                </a:solidFill>
                <a:latin typeface="+mj-lt"/>
              </a:rPr>
              <a:t>adipiscing</a:t>
            </a:r>
            <a:r>
              <a:rPr lang="en-US" sz="1600" baseline="0" dirty="0">
                <a:solidFill>
                  <a:schemeClr val="bg1"/>
                </a:solidFill>
                <a:latin typeface="+mj-lt"/>
              </a:rPr>
              <a:t> </a:t>
            </a:r>
            <a:r>
              <a:rPr lang="en-US" sz="1600" baseline="0" dirty="0" err="1">
                <a:solidFill>
                  <a:schemeClr val="bg1"/>
                </a:solidFill>
                <a:latin typeface="+mj-lt"/>
              </a:rPr>
              <a:t>elit</a:t>
            </a:r>
            <a:r>
              <a:rPr lang="en-US" sz="1600" baseline="0" dirty="0">
                <a:solidFill>
                  <a:schemeClr val="bg1"/>
                </a:solidFill>
                <a:latin typeface="+mj-lt"/>
              </a:rPr>
              <a:t>. </a:t>
            </a:r>
            <a:r>
              <a:rPr lang="en-US" sz="1600" baseline="0" dirty="0" err="1">
                <a:solidFill>
                  <a:schemeClr val="bg1"/>
                </a:solidFill>
                <a:latin typeface="+mj-lt"/>
              </a:rPr>
              <a:t>Sed</a:t>
            </a:r>
            <a:r>
              <a:rPr lang="en-US" sz="1600" baseline="0" dirty="0">
                <a:solidFill>
                  <a:schemeClr val="bg1"/>
                </a:solidFill>
                <a:latin typeface="+mj-lt"/>
              </a:rPr>
              <a:t> </a:t>
            </a:r>
            <a:r>
              <a:rPr lang="en-US" sz="1600" baseline="0" dirty="0" err="1">
                <a:solidFill>
                  <a:schemeClr val="bg1"/>
                </a:solidFill>
                <a:latin typeface="+mj-lt"/>
              </a:rPr>
              <a:t>nec</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gravida, </a:t>
            </a:r>
            <a:r>
              <a:rPr lang="en-US" sz="1600" baseline="0" dirty="0" err="1">
                <a:solidFill>
                  <a:schemeClr val="bg1"/>
                </a:solidFill>
                <a:latin typeface="+mj-lt"/>
              </a:rPr>
              <a:t>dapibus</a:t>
            </a:r>
            <a:r>
              <a:rPr lang="en-US" sz="1600" baseline="0" dirty="0">
                <a:solidFill>
                  <a:schemeClr val="bg1"/>
                </a:solidFill>
                <a:latin typeface="+mj-lt"/>
              </a:rPr>
              <a:t> </a:t>
            </a:r>
            <a:r>
              <a:rPr lang="en-US" sz="1600" baseline="0" dirty="0" err="1">
                <a:solidFill>
                  <a:schemeClr val="bg1"/>
                </a:solidFill>
                <a:latin typeface="+mj-lt"/>
              </a:rPr>
              <a:t>turpis</a:t>
            </a:r>
            <a:r>
              <a:rPr lang="en-US" sz="1600" baseline="0" dirty="0">
                <a:solidFill>
                  <a:schemeClr val="bg1"/>
                </a:solidFill>
                <a:latin typeface="+mj-lt"/>
              </a:rPr>
              <a:t> </a:t>
            </a:r>
            <a:r>
              <a:rPr lang="en-US" sz="1600" baseline="0" dirty="0" err="1">
                <a:solidFill>
                  <a:schemeClr val="bg1"/>
                </a:solidFill>
                <a:latin typeface="+mj-lt"/>
              </a:rPr>
              <a:t>porttitor</a:t>
            </a:r>
            <a:r>
              <a:rPr lang="en-US" sz="1600" baseline="0" dirty="0">
                <a:solidFill>
                  <a:schemeClr val="bg1"/>
                </a:solidFill>
                <a:latin typeface="+mj-lt"/>
              </a:rPr>
              <a:t>, </a:t>
            </a:r>
            <a:r>
              <a:rPr lang="en-US" sz="1600" baseline="0" dirty="0" err="1">
                <a:solidFill>
                  <a:schemeClr val="bg1"/>
                </a:solidFill>
                <a:latin typeface="+mj-lt"/>
              </a:rPr>
              <a:t>tincidunt</a:t>
            </a:r>
            <a:r>
              <a:rPr lang="en-US" sz="1600" baseline="0" dirty="0">
                <a:solidFill>
                  <a:schemeClr val="bg1"/>
                </a:solidFill>
                <a:latin typeface="+mj-lt"/>
              </a:rPr>
              <a:t> </a:t>
            </a:r>
            <a:r>
              <a:rPr lang="en-US" sz="1600" baseline="0" dirty="0" err="1">
                <a:solidFill>
                  <a:schemeClr val="bg1"/>
                </a:solidFill>
                <a:latin typeface="+mj-lt"/>
              </a:rPr>
              <a:t>nibh</a:t>
            </a:r>
            <a:r>
              <a:rPr lang="en-US" sz="1600" baseline="0" dirty="0">
                <a:solidFill>
                  <a:schemeClr val="bg1"/>
                </a:solidFill>
                <a:latin typeface="+mj-lt"/>
              </a:rPr>
              <a:t>. </a:t>
            </a:r>
            <a:r>
              <a:rPr lang="en-US" sz="1600" baseline="0" dirty="0" err="1">
                <a:solidFill>
                  <a:schemeClr val="bg1"/>
                </a:solidFill>
                <a:latin typeface="+mj-lt"/>
              </a:rPr>
              <a:t>Orci</a:t>
            </a:r>
            <a:r>
              <a:rPr lang="en-US" sz="1600" baseline="0" dirty="0">
                <a:solidFill>
                  <a:schemeClr val="bg1"/>
                </a:solidFill>
                <a:latin typeface="+mj-lt"/>
              </a:rPr>
              <a:t> </a:t>
            </a:r>
            <a:r>
              <a:rPr lang="en-US" sz="1600" baseline="0" dirty="0" err="1">
                <a:solidFill>
                  <a:schemeClr val="bg1"/>
                </a:solidFill>
                <a:latin typeface="+mj-lt"/>
              </a:rPr>
              <a:t>varius</a:t>
            </a:r>
            <a:r>
              <a:rPr lang="en-US" sz="1600" baseline="0" dirty="0">
                <a:solidFill>
                  <a:schemeClr val="bg1"/>
                </a:solidFill>
                <a:latin typeface="+mj-lt"/>
              </a:rPr>
              <a:t> </a:t>
            </a:r>
            <a:r>
              <a:rPr lang="en-US" sz="1600" baseline="0" dirty="0" err="1">
                <a:solidFill>
                  <a:schemeClr val="bg1"/>
                </a:solidFill>
                <a:latin typeface="+mj-lt"/>
              </a:rPr>
              <a:t>natoque</a:t>
            </a:r>
            <a:r>
              <a:rPr lang="en-US" sz="1600" baseline="0" dirty="0">
                <a:solidFill>
                  <a:schemeClr val="bg1"/>
                </a:solidFill>
                <a:latin typeface="+mj-lt"/>
              </a:rPr>
              <a:t> </a:t>
            </a:r>
            <a:r>
              <a:rPr lang="en-US" sz="1600" baseline="0" dirty="0" err="1">
                <a:solidFill>
                  <a:schemeClr val="bg1"/>
                </a:solidFill>
                <a:latin typeface="+mj-lt"/>
              </a:rPr>
              <a:t>penatibus</a:t>
            </a:r>
            <a:r>
              <a:rPr lang="en-US" sz="1600" baseline="0" dirty="0">
                <a:solidFill>
                  <a:schemeClr val="bg1"/>
                </a:solidFill>
                <a:latin typeface="+mj-lt"/>
              </a:rPr>
              <a:t> et </a:t>
            </a:r>
            <a:r>
              <a:rPr lang="en-US" sz="1600" baseline="0" dirty="0" err="1">
                <a:solidFill>
                  <a:schemeClr val="bg1"/>
                </a:solidFill>
                <a:latin typeface="+mj-lt"/>
              </a:rPr>
              <a:t>magnis</a:t>
            </a:r>
            <a:r>
              <a:rPr lang="en-US" sz="1600" baseline="0" dirty="0">
                <a:solidFill>
                  <a:schemeClr val="bg1"/>
                </a:solidFill>
                <a:latin typeface="+mj-lt"/>
              </a:rPr>
              <a:t> dis parturient </a:t>
            </a:r>
            <a:r>
              <a:rPr lang="en-US" sz="1600" baseline="0" dirty="0" err="1">
                <a:solidFill>
                  <a:schemeClr val="bg1"/>
                </a:solidFill>
                <a:latin typeface="+mj-lt"/>
              </a:rPr>
              <a:t>montes</a:t>
            </a:r>
            <a:r>
              <a:rPr lang="en-US" sz="1600" baseline="0" dirty="0">
                <a:solidFill>
                  <a:schemeClr val="bg1"/>
                </a:solidFill>
                <a:latin typeface="+mj-lt"/>
              </a:rPr>
              <a:t>, </a:t>
            </a:r>
            <a:r>
              <a:rPr lang="en-US" sz="1600" baseline="0" dirty="0" err="1">
                <a:solidFill>
                  <a:schemeClr val="bg1"/>
                </a:solidFill>
                <a:latin typeface="+mj-lt"/>
              </a:rPr>
              <a:t>nascetur</a:t>
            </a:r>
            <a:r>
              <a:rPr lang="en-US" sz="1600" baseline="0" dirty="0">
                <a:solidFill>
                  <a:schemeClr val="bg1"/>
                </a:solidFill>
                <a:latin typeface="+mj-lt"/>
              </a:rPr>
              <a:t> </a:t>
            </a:r>
            <a:r>
              <a:rPr lang="en-US" sz="1600" baseline="0" dirty="0" err="1">
                <a:solidFill>
                  <a:schemeClr val="bg1"/>
                </a:solidFill>
                <a:latin typeface="+mj-lt"/>
              </a:rPr>
              <a:t>ridiculus</a:t>
            </a:r>
            <a:r>
              <a:rPr lang="en-US" sz="1600" baseline="0" dirty="0">
                <a:solidFill>
                  <a:schemeClr val="bg1"/>
                </a:solidFill>
                <a:latin typeface="+mj-lt"/>
              </a:rPr>
              <a:t> mus. Nam </a:t>
            </a:r>
            <a:r>
              <a:rPr lang="en-US" sz="1600" baseline="0" dirty="0" err="1">
                <a:solidFill>
                  <a:schemeClr val="bg1"/>
                </a:solidFill>
                <a:latin typeface="+mj-lt"/>
              </a:rPr>
              <a:t>eget</a:t>
            </a:r>
            <a:r>
              <a:rPr lang="en-US" sz="1600" baseline="0" dirty="0">
                <a:solidFill>
                  <a:schemeClr val="bg1"/>
                </a:solidFill>
                <a:latin typeface="+mj-lt"/>
              </a:rPr>
              <a:t> </a:t>
            </a:r>
            <a:r>
              <a:rPr lang="en-US" sz="1600" baseline="0" dirty="0" err="1">
                <a:solidFill>
                  <a:schemeClr val="bg1"/>
                </a:solidFill>
                <a:latin typeface="+mj-lt"/>
              </a:rPr>
              <a:t>enim</a:t>
            </a:r>
            <a:r>
              <a:rPr lang="en-US" sz="1600" baseline="0" dirty="0">
                <a:solidFill>
                  <a:schemeClr val="bg1"/>
                </a:solidFill>
                <a:latin typeface="+mj-lt"/>
              </a:rPr>
              <a:t> </a:t>
            </a:r>
            <a:r>
              <a:rPr lang="en-US" sz="1600" baseline="0" dirty="0" err="1">
                <a:solidFill>
                  <a:schemeClr val="bg1"/>
                </a:solidFill>
                <a:latin typeface="+mj-lt"/>
              </a:rPr>
              <a:t>mauris</a:t>
            </a:r>
            <a:r>
              <a:rPr lang="en-US" sz="1600" baseline="0" dirty="0">
                <a:solidFill>
                  <a:schemeClr val="bg1"/>
                </a:solidFill>
                <a:latin typeface="+mj-lt"/>
              </a:rPr>
              <a:t>. </a:t>
            </a:r>
            <a:r>
              <a:rPr lang="en-US" sz="1600" baseline="0" dirty="0" err="1">
                <a:solidFill>
                  <a:schemeClr val="bg1"/>
                </a:solidFill>
                <a:latin typeface="+mj-lt"/>
              </a:rPr>
              <a:t>Vivamus</a:t>
            </a:r>
            <a:r>
              <a:rPr lang="en-US" sz="1600" baseline="0" dirty="0">
                <a:solidFill>
                  <a:schemeClr val="bg1"/>
                </a:solidFill>
                <a:latin typeface="+mj-lt"/>
              </a:rPr>
              <a:t> sit </a:t>
            </a:r>
            <a:r>
              <a:rPr lang="en-US" sz="1600" baseline="0" dirty="0" err="1">
                <a:solidFill>
                  <a:schemeClr val="bg1"/>
                </a:solidFill>
                <a:latin typeface="+mj-lt"/>
              </a:rPr>
              <a:t>amet</a:t>
            </a:r>
            <a:r>
              <a:rPr lang="en-US" sz="1600" baseline="0" dirty="0">
                <a:solidFill>
                  <a:schemeClr val="bg1"/>
                </a:solidFill>
                <a:latin typeface="+mj-lt"/>
              </a:rPr>
              <a:t> </a:t>
            </a:r>
            <a:r>
              <a:rPr lang="en-US" sz="1600" baseline="0" dirty="0" err="1">
                <a:solidFill>
                  <a:schemeClr val="bg1"/>
                </a:solidFill>
                <a:latin typeface="+mj-lt"/>
              </a:rPr>
              <a:t>congue</a:t>
            </a:r>
            <a:r>
              <a:rPr lang="en-US" sz="1600" baseline="0" dirty="0">
                <a:solidFill>
                  <a:schemeClr val="bg1"/>
                </a:solidFill>
                <a:latin typeface="+mj-lt"/>
              </a:rPr>
              <a:t> </a:t>
            </a:r>
            <a:r>
              <a:rPr lang="en-US" sz="1600" baseline="0" dirty="0" err="1">
                <a:solidFill>
                  <a:schemeClr val="bg1"/>
                </a:solidFill>
                <a:latin typeface="+mj-lt"/>
              </a:rPr>
              <a:t>nunc</a:t>
            </a:r>
            <a:r>
              <a:rPr lang="en-US" sz="1600" baseline="0" dirty="0">
                <a:solidFill>
                  <a:schemeClr val="bg1"/>
                </a:solidFill>
                <a:latin typeface="+mj-lt"/>
              </a:rPr>
              <a:t>. </a:t>
            </a:r>
            <a:r>
              <a:rPr lang="en-US" sz="1600" baseline="0" dirty="0" err="1">
                <a:solidFill>
                  <a:schemeClr val="bg1"/>
                </a:solidFill>
                <a:latin typeface="+mj-lt"/>
              </a:rPr>
              <a:t>Duis</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t>
            </a:r>
            <a:r>
              <a:rPr lang="en-US" sz="1600" baseline="0" dirty="0" err="1">
                <a:solidFill>
                  <a:schemeClr val="bg1"/>
                </a:solidFill>
                <a:latin typeface="+mj-lt"/>
              </a:rPr>
              <a:t>posuere</a:t>
            </a:r>
            <a:r>
              <a:rPr lang="en-US" sz="1600" baseline="0" dirty="0">
                <a:solidFill>
                  <a:schemeClr val="bg1"/>
                </a:solidFill>
                <a:latin typeface="+mj-lt"/>
              </a:rPr>
              <a:t> </a:t>
            </a:r>
            <a:r>
              <a:rPr lang="en-US" sz="1600" baseline="0" dirty="0" err="1">
                <a:solidFill>
                  <a:schemeClr val="bg1"/>
                </a:solidFill>
                <a:latin typeface="+mj-lt"/>
              </a:rPr>
              <a:t>rutrum</a:t>
            </a:r>
            <a:r>
              <a:rPr lang="en-US" sz="1600" baseline="0" dirty="0">
                <a:solidFill>
                  <a:schemeClr val="bg1"/>
                </a:solidFill>
                <a:latin typeface="+mj-lt"/>
              </a:rPr>
              <a:t>. </a:t>
            </a:r>
            <a:r>
              <a:rPr lang="en-US" sz="1600" baseline="0" dirty="0" err="1">
                <a:solidFill>
                  <a:schemeClr val="bg1"/>
                </a:solidFill>
                <a:latin typeface="+mj-lt"/>
              </a:rPr>
              <a:t>Pellentesque</a:t>
            </a:r>
            <a:r>
              <a:rPr lang="en-US" sz="1600" baseline="0" dirty="0">
                <a:solidFill>
                  <a:schemeClr val="bg1"/>
                </a:solidFill>
                <a:latin typeface="+mj-lt"/>
              </a:rPr>
              <a:t> ac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quis</a:t>
            </a:r>
            <a:r>
              <a:rPr lang="en-US" sz="1600" baseline="0" dirty="0">
                <a:solidFill>
                  <a:schemeClr val="bg1"/>
                </a:solidFill>
                <a:latin typeface="+mj-lt"/>
              </a:rPr>
              <a:t> </a:t>
            </a:r>
            <a:r>
              <a:rPr lang="en-US" sz="1600" baseline="0" dirty="0" err="1">
                <a:solidFill>
                  <a:schemeClr val="bg1"/>
                </a:solidFill>
                <a:latin typeface="+mj-lt"/>
              </a:rPr>
              <a:t>justo</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porta. </a:t>
            </a:r>
            <a:r>
              <a:rPr lang="en-US" sz="1600" baseline="0" dirty="0" err="1">
                <a:solidFill>
                  <a:schemeClr val="bg1"/>
                </a:solidFill>
                <a:latin typeface="+mj-lt"/>
              </a:rPr>
              <a:t>Phasellus</a:t>
            </a:r>
            <a:r>
              <a:rPr lang="en-US" sz="1600" baseline="0" dirty="0">
                <a:solidFill>
                  <a:schemeClr val="bg1"/>
                </a:solidFill>
                <a:latin typeface="+mj-lt"/>
              </a:rPr>
              <a:t> </a:t>
            </a:r>
            <a:r>
              <a:rPr lang="en-US" sz="1600" baseline="0" dirty="0" err="1">
                <a:solidFill>
                  <a:schemeClr val="bg1"/>
                </a:solidFill>
                <a:latin typeface="+mj-lt"/>
              </a:rPr>
              <a:t>bibendum</a:t>
            </a:r>
            <a:r>
              <a:rPr lang="en-US" sz="1600" baseline="0" dirty="0">
                <a:solidFill>
                  <a:schemeClr val="bg1"/>
                </a:solidFill>
                <a:latin typeface="+mj-lt"/>
              </a:rPr>
              <a:t> </a:t>
            </a:r>
            <a:r>
              <a:rPr lang="en-US" sz="1600" baseline="0" dirty="0" err="1">
                <a:solidFill>
                  <a:schemeClr val="bg1"/>
                </a:solidFill>
                <a:latin typeface="+mj-lt"/>
              </a:rPr>
              <a:t>vehicula</a:t>
            </a:r>
            <a:r>
              <a:rPr lang="en-US" sz="1600" baseline="0" dirty="0">
                <a:solidFill>
                  <a:schemeClr val="bg1"/>
                </a:solidFill>
                <a:latin typeface="+mj-lt"/>
              </a:rPr>
              <a:t> </a:t>
            </a:r>
            <a:r>
              <a:rPr lang="en-US" sz="1600" baseline="0" dirty="0" err="1">
                <a:solidFill>
                  <a:schemeClr val="bg1"/>
                </a:solidFill>
                <a:latin typeface="+mj-lt"/>
              </a:rPr>
              <a:t>sem</a:t>
            </a:r>
            <a:r>
              <a:rPr lang="en-US" sz="1600" baseline="0" dirty="0">
                <a:solidFill>
                  <a:schemeClr val="bg1"/>
                </a:solidFill>
                <a:latin typeface="+mj-lt"/>
              </a:rPr>
              <a:t> id </a:t>
            </a:r>
            <a:r>
              <a:rPr lang="en-US" sz="1600" baseline="0" dirty="0" err="1">
                <a:solidFill>
                  <a:schemeClr val="bg1"/>
                </a:solidFill>
                <a:latin typeface="+mj-lt"/>
              </a:rPr>
              <a:t>ornare</a:t>
            </a:r>
            <a:r>
              <a:rPr lang="en-US" sz="1600" baseline="0" dirty="0">
                <a:solidFill>
                  <a:schemeClr val="bg1"/>
                </a:solidFill>
                <a:latin typeface="+mj-lt"/>
              </a:rPr>
              <a:t>. Nam </a:t>
            </a:r>
            <a:r>
              <a:rPr lang="en-US" sz="1600" baseline="0" dirty="0" err="1">
                <a:solidFill>
                  <a:schemeClr val="bg1"/>
                </a:solidFill>
                <a:latin typeface="+mj-lt"/>
              </a:rPr>
              <a:t>commodo</a:t>
            </a:r>
            <a:r>
              <a:rPr lang="en-US" sz="1600" baseline="0" dirty="0">
                <a:solidFill>
                  <a:schemeClr val="bg1"/>
                </a:solidFill>
                <a:latin typeface="+mj-lt"/>
              </a:rPr>
              <a:t> ac </a:t>
            </a:r>
            <a:r>
              <a:rPr lang="en-US" sz="1600" baseline="0" dirty="0" err="1">
                <a:solidFill>
                  <a:schemeClr val="bg1"/>
                </a:solidFill>
                <a:latin typeface="+mj-lt"/>
              </a:rPr>
              <a:t>purus</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porta. </a:t>
            </a:r>
            <a:r>
              <a:rPr lang="en-US" sz="1600" baseline="0" dirty="0" err="1">
                <a:solidFill>
                  <a:schemeClr val="bg1"/>
                </a:solidFill>
                <a:latin typeface="+mj-lt"/>
              </a:rPr>
              <a:t>Proin</a:t>
            </a:r>
            <a:r>
              <a:rPr lang="en-US" sz="1600" baseline="0" dirty="0">
                <a:solidFill>
                  <a:schemeClr val="bg1"/>
                </a:solidFill>
                <a:latin typeface="+mj-lt"/>
              </a:rPr>
              <a:t> </a:t>
            </a:r>
            <a:r>
              <a:rPr lang="en-US" sz="1600" baseline="0" dirty="0" err="1">
                <a:solidFill>
                  <a:schemeClr val="bg1"/>
                </a:solidFill>
                <a:latin typeface="+mj-lt"/>
              </a:rPr>
              <a:t>condimentum</a:t>
            </a:r>
            <a:r>
              <a:rPr lang="en-US" sz="1600" baseline="0" dirty="0">
                <a:solidFill>
                  <a:schemeClr val="bg1"/>
                </a:solidFill>
                <a:latin typeface="+mj-lt"/>
              </a:rPr>
              <a:t> </a:t>
            </a:r>
            <a:r>
              <a:rPr lang="en-US" sz="1600" baseline="0" dirty="0" err="1">
                <a:solidFill>
                  <a:schemeClr val="bg1"/>
                </a:solidFill>
                <a:latin typeface="+mj-lt"/>
              </a:rPr>
              <a:t>lectus</a:t>
            </a:r>
            <a:r>
              <a:rPr lang="en-US" sz="1600" baseline="0" dirty="0">
                <a:solidFill>
                  <a:schemeClr val="bg1"/>
                </a:solidFill>
                <a:latin typeface="+mj-lt"/>
              </a:rPr>
              <a:t> </a:t>
            </a:r>
            <a:r>
              <a:rPr lang="en-US" sz="1600" baseline="0" dirty="0" err="1">
                <a:solidFill>
                  <a:schemeClr val="bg1"/>
                </a:solidFill>
                <a:latin typeface="+mj-lt"/>
              </a:rPr>
              <a:t>leo</a:t>
            </a:r>
            <a:r>
              <a:rPr lang="en-US" sz="1600" baseline="0" dirty="0">
                <a:solidFill>
                  <a:schemeClr val="bg1"/>
                </a:solidFill>
                <a:latin typeface="+mj-lt"/>
              </a:rPr>
              <a:t>, in </a:t>
            </a:r>
            <a:r>
              <a:rPr lang="en-US" sz="1600" baseline="0" dirty="0" err="1">
                <a:solidFill>
                  <a:schemeClr val="bg1"/>
                </a:solidFill>
                <a:latin typeface="+mj-lt"/>
              </a:rPr>
              <a:t>lacinia</a:t>
            </a:r>
            <a:r>
              <a:rPr lang="en-US" sz="1600" baseline="0" dirty="0">
                <a:solidFill>
                  <a:schemeClr val="bg1"/>
                </a:solidFill>
                <a:latin typeface="+mj-lt"/>
              </a:rPr>
              <a:t> </a:t>
            </a:r>
            <a:r>
              <a:rPr lang="en-US" sz="1600" baseline="0" dirty="0" err="1">
                <a:solidFill>
                  <a:schemeClr val="bg1"/>
                </a:solidFill>
                <a:latin typeface="+mj-lt"/>
              </a:rPr>
              <a:t>diam</a:t>
            </a:r>
            <a:r>
              <a:rPr lang="en-US" sz="1600" baseline="0" dirty="0">
                <a:solidFill>
                  <a:schemeClr val="bg1"/>
                </a:solidFill>
                <a:latin typeface="+mj-lt"/>
              </a:rPr>
              <a:t> </a:t>
            </a:r>
            <a:r>
              <a:rPr lang="en-US" sz="1600" baseline="0" dirty="0" err="1">
                <a:solidFill>
                  <a:schemeClr val="bg1"/>
                </a:solidFill>
                <a:latin typeface="+mj-lt"/>
              </a:rPr>
              <a:t>placerat</a:t>
            </a:r>
            <a:r>
              <a:rPr lang="en-US" sz="1600" baseline="0" dirty="0">
                <a:solidFill>
                  <a:schemeClr val="bg1"/>
                </a:solidFill>
                <a:latin typeface="+mj-lt"/>
              </a:rPr>
              <a:t> convallis. </a:t>
            </a:r>
            <a:endParaRPr lang="en-US" sz="1600" b="1" spc="200" baseline="0" dirty="0">
              <a:solidFill>
                <a:schemeClr val="bg1"/>
              </a:solidFill>
              <a:latin typeface="+mj-lt"/>
              <a:ea typeface="Calibri" charset="0"/>
              <a:cs typeface="Calibri" charset="0"/>
            </a:endParaRPr>
          </a:p>
        </p:txBody>
      </p:sp>
      <p:pic>
        <p:nvPicPr>
          <p:cNvPr id="3" name="Picture 2"/>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a:off x="1" y="-122440"/>
            <a:ext cx="1548202" cy="1187447"/>
          </a:xfrm>
          <a:prstGeom prst="rect">
            <a:avLst/>
          </a:prstGeom>
        </p:spPr>
      </p:pic>
      <p:pic>
        <p:nvPicPr>
          <p:cNvPr id="4" name="Picture 3"/>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t="63049" r="42496"/>
          <a:stretch/>
        </p:blipFill>
        <p:spPr>
          <a:xfrm rot="10800000">
            <a:off x="7595798" y="3681859"/>
            <a:ext cx="1548202" cy="1187447"/>
          </a:xfrm>
          <a:prstGeom prst="rect">
            <a:avLst/>
          </a:prstGeom>
        </p:spPr>
      </p:pic>
      <p:sp>
        <p:nvSpPr>
          <p:cNvPr id="7"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251066786"/>
      </p:ext>
    </p:extLst>
  </p:cSld>
  <p:clrMapOvr>
    <a:masterClrMapping/>
  </p:clrMapOvr>
  <p:extLst mod="1">
    <p:ext uri="{DCECCB84-F9BA-43D5-87BE-67443E8EF086}">
      <p15:sldGuideLst xmlns:p15="http://schemas.microsoft.com/office/powerpoint/2012/main">
        <p15:guide id="1" orient="horz" pos="152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51431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aseStud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cxnSp>
        <p:nvCxnSpPr>
          <p:cNvPr id="5" name="Straight Connector 4">
            <a:extLst>
              <a:ext uri="{FF2B5EF4-FFF2-40B4-BE49-F238E27FC236}">
                <a16:creationId xmlns="" xmlns:a16="http://schemas.microsoft.com/office/drawing/2014/main" id="{03040C60-A39E-8442-A520-BA092303AC98}"/>
              </a:ext>
            </a:extLst>
          </p:cNvPr>
          <p:cNvCxnSpPr/>
          <p:nvPr userDrawn="1"/>
        </p:nvCxnSpPr>
        <p:spPr>
          <a:xfrm flipV="1">
            <a:off x="5986464" y="703218"/>
            <a:ext cx="0" cy="4123421"/>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8">
            <a:extLst>
              <a:ext uri="{FF2B5EF4-FFF2-40B4-BE49-F238E27FC236}">
                <a16:creationId xmlns="" xmlns:a16="http://schemas.microsoft.com/office/drawing/2014/main" id="{21FF28FE-B84E-5D44-B6A6-4B55087B1239}"/>
              </a:ext>
            </a:extLst>
          </p:cNvPr>
          <p:cNvSpPr>
            <a:spLocks noGrp="1"/>
          </p:cNvSpPr>
          <p:nvPr>
            <p:ph type="pic" sz="quarter" idx="11" hasCustomPrompt="1"/>
          </p:nvPr>
        </p:nvSpPr>
        <p:spPr>
          <a:xfrm>
            <a:off x="0" y="711726"/>
            <a:ext cx="5986464" cy="4089993"/>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sp>
        <p:nvSpPr>
          <p:cNvPr id="7" name="Shape 920">
            <a:extLst>
              <a:ext uri="{FF2B5EF4-FFF2-40B4-BE49-F238E27FC236}">
                <a16:creationId xmlns="" xmlns:a16="http://schemas.microsoft.com/office/drawing/2014/main" id="{D1A5E50C-7A92-6F49-870C-2507B203D755}"/>
              </a:ext>
            </a:extLst>
          </p:cNvPr>
          <p:cNvSpPr/>
          <p:nvPr userDrawn="1"/>
        </p:nvSpPr>
        <p:spPr>
          <a:xfrm>
            <a:off x="5986464" y="711726"/>
            <a:ext cx="3157536" cy="518593"/>
          </a:xfrm>
          <a:prstGeom prst="rect">
            <a:avLst/>
          </a:prstGeom>
          <a:solidFill>
            <a:schemeClr val="accent2"/>
          </a:solidFill>
          <a:ln w="12700">
            <a:miter lim="400000"/>
          </a:ln>
          <a:extLst>
            <a:ext uri="{C572A759-6A51-4108-AA02-DFA0A04FC94B}">
              <ma14:wrappingTextBoxFlag xmlns:ma14="http://schemas.microsoft.com/office/mac/drawingml/2011/main" val="1"/>
            </a:ext>
          </a:extLst>
        </p:spPr>
        <p:txBody>
          <a:bodyPr wrap="square" lIns="0" tIns="28575" rIns="0" bIns="28575" anchor="ctr">
            <a:noAutofit/>
          </a:bodyPr>
          <a:lstStyle/>
          <a:p>
            <a:pPr marR="23813" indent="23813" algn="ctr" defTabSz="309567">
              <a:lnSpc>
                <a:spcPct val="90000"/>
              </a:lnSpc>
              <a:defRPr sz="2800" cap="all">
                <a:solidFill>
                  <a:srgbClr val="FFFFFF"/>
                </a:solidFill>
                <a:latin typeface="Oswald DemiBold"/>
                <a:ea typeface="Oswald DemiBold"/>
                <a:cs typeface="Oswald DemiBold"/>
                <a:sym typeface="Oswald DemiBold"/>
              </a:defRPr>
            </a:pPr>
            <a:endParaRPr sz="1200" b="1" kern="0" cap="all" spc="100" dirty="0">
              <a:solidFill>
                <a:srgbClr val="FFFFFF"/>
              </a:solidFill>
              <a:latin typeface="Calibri" charset="0"/>
              <a:ea typeface="Calibri" charset="0"/>
              <a:cs typeface="Calibri" charset="0"/>
              <a:sym typeface="Oswald DemiBold"/>
            </a:endParaRPr>
          </a:p>
        </p:txBody>
      </p:sp>
      <p:sp>
        <p:nvSpPr>
          <p:cNvPr id="9" name="Title Placeholder 1">
            <a:extLst>
              <a:ext uri="{FF2B5EF4-FFF2-40B4-BE49-F238E27FC236}">
                <a16:creationId xmlns="" xmlns:a16="http://schemas.microsoft.com/office/drawing/2014/main" id="{D86B7237-6AD3-844E-9A6E-C3E0C1013AD4}"/>
              </a:ext>
            </a:extLst>
          </p:cNvPr>
          <p:cNvSpPr>
            <a:spLocks noGrp="1"/>
          </p:cNvSpPr>
          <p:nvPr>
            <p:ph type="body" sz="quarter" idx="12" hasCustomPrompt="1"/>
          </p:nvPr>
        </p:nvSpPr>
        <p:spPr>
          <a:xfrm>
            <a:off x="5986462" y="769496"/>
            <a:ext cx="3157537" cy="438912"/>
          </a:xfrm>
          <a:noFill/>
          <a:ln>
            <a:noFill/>
          </a:ln>
        </p:spPr>
        <p:txBody>
          <a:bodyPr wrap="none" lIns="91440" tIns="0" rIns="91440" bIns="0" anchor="ctr">
            <a:noAutofit/>
          </a:bodyPr>
          <a:lstStyle>
            <a:lvl1pPr marL="0" indent="0" algn="ctr">
              <a:buNone/>
              <a:defRPr sz="1200" b="1" i="0" cap="all" spc="200" baseline="0">
                <a:solidFill>
                  <a:schemeClr val="bg1"/>
                </a:solidFill>
              </a:defRPr>
            </a:lvl1pPr>
            <a:lvl2pPr marL="457200" indent="0">
              <a:buNone/>
              <a:defRPr b="1" i="0" cap="all" spc="200" baseline="0"/>
            </a:lvl2pPr>
            <a:lvl3pPr marL="914400" indent="0">
              <a:buNone/>
              <a:defRPr b="1" i="0" cap="all" spc="200" baseline="0"/>
            </a:lvl3pPr>
            <a:lvl4pPr marL="1371600" indent="0">
              <a:buNone/>
              <a:defRPr b="1" i="0" cap="all" spc="200" baseline="0"/>
            </a:lvl4pPr>
            <a:lvl5pPr marL="1828800" indent="0">
              <a:buFont typeface="Arial" panose="020B0604020202020204" pitchFamily="34" charset="0"/>
              <a:buNone/>
              <a:defRPr b="1" i="0" cap="all" spc="200" baseline="0"/>
            </a:lvl5pPr>
          </a:lstStyle>
          <a:p>
            <a:pPr lvl="0"/>
            <a:r>
              <a:rPr lang="en-US" dirty="0"/>
              <a:t>ADD TITILE HERE</a:t>
            </a:r>
          </a:p>
        </p:txBody>
      </p:sp>
      <p:sp>
        <p:nvSpPr>
          <p:cNvPr id="10" name="Content Placeholder 5">
            <a:extLst>
              <a:ext uri="{FF2B5EF4-FFF2-40B4-BE49-F238E27FC236}">
                <a16:creationId xmlns="" xmlns:a16="http://schemas.microsoft.com/office/drawing/2014/main" id="{94328E10-B013-0A4C-A50C-6D1D6CFD70B7}"/>
              </a:ext>
            </a:extLst>
          </p:cNvPr>
          <p:cNvSpPr>
            <a:spLocks noGrp="1"/>
          </p:cNvSpPr>
          <p:nvPr>
            <p:ph sz="quarter" idx="10" hasCustomPrompt="1"/>
          </p:nvPr>
        </p:nvSpPr>
        <p:spPr>
          <a:xfrm>
            <a:off x="6193213" y="1772289"/>
            <a:ext cx="2656378" cy="3054350"/>
          </a:xfrm>
        </p:spPr>
        <p:txBody>
          <a:bodyPr/>
          <a:lstStyle>
            <a:lvl1pPr marL="0" marR="0" indent="0" algn="l" defTabSz="914400" rtl="0" eaLnBrk="1" fontAlgn="auto" latinLnBrk="0" hangingPunct="1">
              <a:lnSpc>
                <a:spcPts val="1480"/>
              </a:lnSpc>
              <a:spcBef>
                <a:spcPts val="264"/>
              </a:spcBef>
              <a:spcAft>
                <a:spcPts val="300"/>
              </a:spcAft>
              <a:buClrTx/>
              <a:buSzTx/>
              <a:buFont typeface="Arial" panose="020B0604020202020204" pitchFamily="34" charset="0"/>
              <a:buNone/>
              <a:tabLst/>
              <a:defRPr sz="900">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a:p>
            <a:pPr marL="171450" marR="0" lvl="0" indent="-171450" algn="l" defTabSz="914400" rtl="0" eaLnBrk="1" fontAlgn="auto" latinLnBrk="0" hangingPunct="1">
              <a:lnSpc>
                <a:spcPts val="1480"/>
              </a:lnSpc>
              <a:spcBef>
                <a:spcPts val="264"/>
              </a:spcBef>
              <a:spcAft>
                <a:spcPts val="300"/>
              </a:spcAft>
              <a:buClrTx/>
              <a:buSzTx/>
              <a:buFont typeface="Arial" panose="020B0604020202020204" pitchFamily="34" charset="0"/>
              <a:buChar char="•"/>
              <a:tabLst/>
              <a:defRPr/>
            </a:pP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p>
        </p:txBody>
      </p:sp>
      <p:sp>
        <p:nvSpPr>
          <p:cNvPr id="11" name="Text Placeholder 4">
            <a:extLst>
              <a:ext uri="{FF2B5EF4-FFF2-40B4-BE49-F238E27FC236}">
                <a16:creationId xmlns="" xmlns:a16="http://schemas.microsoft.com/office/drawing/2014/main" id="{ABD56F5B-8455-0345-910E-53CDD8476F9B}"/>
              </a:ext>
            </a:extLst>
          </p:cNvPr>
          <p:cNvSpPr>
            <a:spLocks noGrp="1"/>
          </p:cNvSpPr>
          <p:nvPr>
            <p:ph type="body" sz="quarter" idx="13" hasCustomPrompt="1"/>
          </p:nvPr>
        </p:nvSpPr>
        <p:spPr>
          <a:xfrm>
            <a:off x="6193213" y="1429389"/>
            <a:ext cx="2656378"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Tree>
    <p:extLst>
      <p:ext uri="{BB962C8B-B14F-4D97-AF65-F5344CB8AC3E}">
        <p14:creationId xmlns:p14="http://schemas.microsoft.com/office/powerpoint/2010/main" val="1511893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ith Custom Pictur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1466" y="1412416"/>
            <a:ext cx="4315968" cy="142192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531466" y="3049747"/>
            <a:ext cx="4315968" cy="313932"/>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sp>
        <p:nvSpPr>
          <p:cNvPr id="5" name="Picture Placeholder 4"/>
          <p:cNvSpPr>
            <a:spLocks noGrp="1"/>
          </p:cNvSpPr>
          <p:nvPr>
            <p:ph type="pic" sz="quarter" idx="12" hasCustomPrompt="1"/>
          </p:nvPr>
        </p:nvSpPr>
        <p:spPr>
          <a:xfrm>
            <a:off x="5334000" y="0"/>
            <a:ext cx="3810000" cy="5143500"/>
          </a:xfrm>
          <a:prstGeom prst="rect">
            <a:avLst/>
          </a:prstGeom>
          <a:noFill/>
          <a:ln>
            <a:noFill/>
          </a:ln>
        </p:spPr>
        <p:txBody>
          <a:bodyPr anchor="ctr"/>
          <a:lstStyle>
            <a:lvl1pPr algn="ctr">
              <a:defRPr baseline="0"/>
            </a:lvl1pPr>
          </a:lstStyle>
          <a:p>
            <a:r>
              <a:rPr lang="en-US" dirty="0"/>
              <a:t>Please add cover picture here</a:t>
            </a:r>
          </a:p>
          <a:p>
            <a:endParaRPr lang="en-US" dirty="0"/>
          </a:p>
          <a:p>
            <a:endParaRPr lang="en-US" dirty="0"/>
          </a:p>
        </p:txBody>
      </p:sp>
      <p:sp>
        <p:nvSpPr>
          <p:cNvPr id="11" name="Text Placeholder 10"/>
          <p:cNvSpPr>
            <a:spLocks noGrp="1"/>
          </p:cNvSpPr>
          <p:nvPr>
            <p:ph type="body" sz="quarter" idx="13" hasCustomPrompt="1"/>
          </p:nvPr>
        </p:nvSpPr>
        <p:spPr>
          <a:xfrm>
            <a:off x="5073801" y="0"/>
            <a:ext cx="530352" cy="5143500"/>
          </a:xfrm>
          <a:prstGeom prst="rect">
            <a:avLst/>
          </a:prstGeom>
          <a:blipFill>
            <a:blip r:embed="rId2"/>
            <a:stretch>
              <a:fillRect/>
            </a:stretch>
          </a:blipFill>
        </p:spPr>
        <p:txBody>
          <a:bodyPr/>
          <a:lstStyle/>
          <a:p>
            <a:pPr lvl="0"/>
            <a:r>
              <a:rPr lang="en-US" dirty="0"/>
              <a:t> </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0800000" flipH="1" flipV="1">
            <a:off x="627880" y="511280"/>
            <a:ext cx="891284" cy="316033"/>
          </a:xfrm>
          <a:prstGeom prst="rect">
            <a:avLst/>
          </a:prstGeom>
        </p:spPr>
      </p:pic>
    </p:spTree>
    <p:extLst>
      <p:ext uri="{BB962C8B-B14F-4D97-AF65-F5344CB8AC3E}">
        <p14:creationId xmlns:p14="http://schemas.microsoft.com/office/powerpoint/2010/main" val="2992641235"/>
      </p:ext>
    </p:extLst>
  </p:cSld>
  <p:clrMapOvr>
    <a:masterClrMapping/>
  </p:clrMapOvr>
  <p:extLst mod="1">
    <p:ext uri="{DCECCB84-F9BA-43D5-87BE-67443E8EF086}">
      <p15:sldGuideLst xmlns:p15="http://schemas.microsoft.com/office/powerpoint/2012/main">
        <p15:guide id="1" pos="3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3316327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 EPAM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atin typeface="+mn-lt"/>
              </a:defRPr>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860875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 Bright Blu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3046195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reaker - Lime Gre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162525151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reaker - Coral">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80954" y="1803228"/>
            <a:ext cx="5582093" cy="1220182"/>
          </a:xfrm>
          <a:ln w="6350">
            <a:solidFill>
              <a:schemeClr val="bg1"/>
            </a:solidFill>
          </a:ln>
        </p:spPr>
        <p:txBody>
          <a:bodyPr/>
          <a:lstStyle>
            <a:lvl1pPr algn="ctr">
              <a:lnSpc>
                <a:spcPct val="100000"/>
              </a:lnSpc>
              <a:spcBef>
                <a:spcPts val="380"/>
              </a:spcBef>
              <a:spcAft>
                <a:spcPts val="300"/>
              </a:spcAft>
              <a:defRPr sz="1600" b="1" spc="200" baseline="0"/>
            </a:lvl1pPr>
          </a:lstStyle>
          <a:p>
            <a:r>
              <a:rPr lang="en-US" dirty="0"/>
              <a:t>Please add BREAKER SLIDE TITLE HERE</a:t>
            </a:r>
            <a:br>
              <a:rPr lang="en-US" dirty="0"/>
            </a:br>
            <a:r>
              <a:rPr lang="en-US" dirty="0"/>
              <a:t>Please add SECOND LINE OF TITLE HERE</a:t>
            </a:r>
          </a:p>
        </p:txBody>
      </p:sp>
    </p:spTree>
    <p:extLst>
      <p:ext uri="{BB962C8B-B14F-4D97-AF65-F5344CB8AC3E}">
        <p14:creationId xmlns:p14="http://schemas.microsoft.com/office/powerpoint/2010/main" val="2165456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anvas">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877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 Title">
    <p:spTree>
      <p:nvGrpSpPr>
        <p:cNvPr id="1" name=""/>
        <p:cNvGrpSpPr/>
        <p:nvPr/>
      </p:nvGrpSpPr>
      <p:grpSpPr>
        <a:xfrm>
          <a:off x="0" y="0"/>
          <a:ext cx="0" cy="0"/>
          <a:chOff x="0" y="0"/>
          <a:chExt cx="0" cy="0"/>
        </a:xfrm>
      </p:grpSpPr>
      <p:sp>
        <p:nvSpPr>
          <p:cNvPr id="11" name="Picture Placeholder 10"/>
          <p:cNvSpPr>
            <a:spLocks noGrp="1"/>
          </p:cNvSpPr>
          <p:nvPr>
            <p:ph type="pic" sz="quarter" idx="18" hasCustomPrompt="1"/>
          </p:nvPr>
        </p:nvSpPr>
        <p:spPr>
          <a:xfrm>
            <a:off x="0" y="0"/>
            <a:ext cx="9144000" cy="5143500"/>
          </a:xfrm>
          <a:prstGeom prst="rect">
            <a:avLst/>
          </a:prstGeom>
        </p:spPr>
        <p:txBody>
          <a:bodyPr vert="horz" lIns="68580" tIns="34290" rIns="68580" bIns="34290" anchor="ctr"/>
          <a:lstStyle>
            <a:lvl1pPr marL="0" indent="0" algn="ctr">
              <a:buNone/>
              <a:defRPr/>
            </a:lvl1pPr>
          </a:lstStyle>
          <a:p>
            <a:r>
              <a:rPr lang="en-US" dirty="0"/>
              <a:t>Background Image</a:t>
            </a:r>
          </a:p>
        </p:txBody>
      </p:sp>
      <p:sp>
        <p:nvSpPr>
          <p:cNvPr id="3" name="Text Placeholder 4"/>
          <p:cNvSpPr>
            <a:spLocks noGrp="1"/>
          </p:cNvSpPr>
          <p:nvPr>
            <p:ph type="body" sz="quarter" idx="15" hasCustomPrompt="1"/>
          </p:nvPr>
        </p:nvSpPr>
        <p:spPr>
          <a:xfrm>
            <a:off x="631825" y="1556684"/>
            <a:ext cx="6910388" cy="574003"/>
          </a:xfrm>
          <a:prstGeom prst="rect">
            <a:avLst/>
          </a:prstGeom>
        </p:spPr>
        <p:txBody>
          <a:bodyPr lIns="68580" tIns="34290" rIns="68580" bIns="34290">
            <a:spAutoFit/>
          </a:bodyPr>
          <a:lstStyle>
            <a:lvl1pPr marL="0" indent="0">
              <a:lnSpc>
                <a:spcPct val="80000"/>
              </a:lnSpc>
              <a:spcBef>
                <a:spcPts val="0"/>
              </a:spcBef>
              <a:buNone/>
              <a:defRPr sz="4100" spc="-150">
                <a:solidFill>
                  <a:schemeClr val="bg1"/>
                </a:solidFill>
                <a:latin typeface="Arial Black"/>
                <a:cs typeface="Arial Black"/>
              </a:defRPr>
            </a:lvl1pPr>
            <a:lvl2pPr>
              <a:defRPr sz="4500">
                <a:latin typeface="Arial Black"/>
                <a:cs typeface="Arial Black"/>
              </a:defRPr>
            </a:lvl2pPr>
            <a:lvl3pPr>
              <a:defRPr sz="4500">
                <a:latin typeface="Arial Black"/>
                <a:cs typeface="Arial Black"/>
              </a:defRPr>
            </a:lvl3pPr>
            <a:lvl4pPr>
              <a:defRPr sz="4500">
                <a:latin typeface="Arial Black"/>
                <a:cs typeface="Arial Black"/>
              </a:defRPr>
            </a:lvl4pPr>
            <a:lvl5pPr>
              <a:defRPr sz="4500">
                <a:latin typeface="Arial Black"/>
                <a:cs typeface="Arial Black"/>
              </a:defRPr>
            </a:lvl5pPr>
          </a:lstStyle>
          <a:p>
            <a:pPr lvl="0"/>
            <a:r>
              <a:rPr lang="en-US" dirty="0"/>
              <a:t>CLICK TO ADD TITLE</a:t>
            </a:r>
          </a:p>
        </p:txBody>
      </p:sp>
      <p:sp>
        <p:nvSpPr>
          <p:cNvPr id="4" name="Text Placeholder 7"/>
          <p:cNvSpPr>
            <a:spLocks noGrp="1"/>
          </p:cNvSpPr>
          <p:nvPr>
            <p:ph type="body" sz="quarter" idx="16" hasCustomPrompt="1"/>
          </p:nvPr>
        </p:nvSpPr>
        <p:spPr>
          <a:xfrm>
            <a:off x="660401" y="3340102"/>
            <a:ext cx="6488113" cy="284693"/>
          </a:xfrm>
          <a:prstGeom prst="rect">
            <a:avLst/>
          </a:prstGeom>
        </p:spPr>
        <p:txBody>
          <a:bodyPr lIns="68580" tIns="34290" rIns="68580" bIns="34290">
            <a:spAutoFit/>
          </a:bodyPr>
          <a:lstStyle>
            <a:lvl1pPr marL="0" indent="0">
              <a:lnSpc>
                <a:spcPct val="100000"/>
              </a:lnSpc>
              <a:spcBef>
                <a:spcPts val="0"/>
              </a:spcBef>
              <a:buFontTx/>
              <a:buNone/>
              <a:defRPr sz="1400">
                <a:solidFill>
                  <a:schemeClr val="bg1"/>
                </a:solidFill>
                <a:latin typeface="Arial Black"/>
                <a:cs typeface="Arial Black"/>
              </a:defRPr>
            </a:lvl1pPr>
          </a:lstStyle>
          <a:p>
            <a:pPr lvl="0"/>
            <a:r>
              <a:rPr lang="en-US" dirty="0"/>
              <a:t>CLICK TO ADD SUBTITLE</a:t>
            </a:r>
          </a:p>
        </p:txBody>
      </p:sp>
      <p:sp>
        <p:nvSpPr>
          <p:cNvPr id="5" name="Text Placeholder 11"/>
          <p:cNvSpPr>
            <a:spLocks noGrp="1"/>
          </p:cNvSpPr>
          <p:nvPr>
            <p:ph type="body" sz="quarter" idx="17" hasCustomPrompt="1"/>
          </p:nvPr>
        </p:nvSpPr>
        <p:spPr>
          <a:xfrm>
            <a:off x="660399" y="4094615"/>
            <a:ext cx="3649662" cy="279797"/>
          </a:xfrm>
          <a:prstGeom prst="rect">
            <a:avLst/>
          </a:prstGeom>
        </p:spPr>
        <p:txBody>
          <a:bodyPr lIns="68580" tIns="34290" rIns="68580" bIns="34290">
            <a:normAutofit/>
          </a:bodyPr>
          <a:lstStyle>
            <a:lvl1pPr marL="0" indent="0">
              <a:buNone/>
              <a:defRPr sz="1400" baseline="0">
                <a:solidFill>
                  <a:schemeClr val="accent2"/>
                </a:solidFill>
              </a:defRPr>
            </a:lvl1pPr>
          </a:lstStyle>
          <a:p>
            <a:pPr lvl="0"/>
            <a:r>
              <a:rPr lang="en-US" dirty="0"/>
              <a:t>MONTH DATE, YEAR</a:t>
            </a:r>
          </a:p>
        </p:txBody>
      </p:sp>
      <p:sp>
        <p:nvSpPr>
          <p:cNvPr id="7" name="Picture Placeholder 2"/>
          <p:cNvSpPr>
            <a:spLocks noGrp="1"/>
          </p:cNvSpPr>
          <p:nvPr>
            <p:ph type="pic" sz="quarter" idx="19" hasCustomPrompt="1"/>
          </p:nvPr>
        </p:nvSpPr>
        <p:spPr>
          <a:xfrm>
            <a:off x="627880" y="504827"/>
            <a:ext cx="1243502" cy="458237"/>
          </a:xfrm>
          <a:prstGeom prst="rect">
            <a:avLst/>
          </a:prstGeom>
        </p:spPr>
        <p:txBody>
          <a:bodyPr vert="horz" lIns="68580" tIns="34290" rIns="68580" bIns="34290"/>
          <a:lstStyle>
            <a:lvl1pPr marL="0" indent="0" algn="ctr">
              <a:buNone/>
              <a:defRPr/>
            </a:lvl1pPr>
          </a:lstStyle>
          <a:p>
            <a:r>
              <a:rPr lang="en-US" dirty="0"/>
              <a:t>logo</a:t>
            </a:r>
          </a:p>
        </p:txBody>
      </p:sp>
    </p:spTree>
    <p:extLst>
      <p:ext uri="{BB962C8B-B14F-4D97-AF65-F5344CB8AC3E}">
        <p14:creationId xmlns:p14="http://schemas.microsoft.com/office/powerpoint/2010/main" val="1705100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8" y="1079500"/>
            <a:ext cx="8429625"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cxnSp>
        <p:nvCxnSpPr>
          <p:cNvPr id="4" name="Straight Connector 3"/>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284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2"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4" name="Content Placeholder 5"/>
          <p:cNvSpPr>
            <a:spLocks noGrp="1"/>
          </p:cNvSpPr>
          <p:nvPr>
            <p:ph sz="quarter" idx="11" hasCustomPrompt="1"/>
          </p:nvPr>
        </p:nvSpPr>
        <p:spPr>
          <a:xfrm>
            <a:off x="4800600" y="1079500"/>
            <a:ext cx="3986213" cy="33972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cxnSp>
        <p:nvCxnSpPr>
          <p:cNvPr id="5" name="Straight Connector 4"/>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143077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Highl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8" y="1422400"/>
            <a:ext cx="8429625" cy="30543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marL="171450" marR="0" lvl="0" indent="-171450" algn="l" defTabSz="914400" rtl="0" eaLnBrk="1" fontAlgn="auto" latinLnBrk="0" hangingPunct="1">
              <a:lnSpc>
                <a:spcPts val="1600"/>
              </a:lnSpc>
              <a:spcBef>
                <a:spcPts val="264"/>
              </a:spcBef>
              <a:spcAft>
                <a:spcPts val="300"/>
              </a:spcAft>
              <a:buClrTx/>
              <a:buSzTx/>
              <a:tabLst/>
              <a:defRPr/>
            </a:pPr>
            <a:r>
              <a:rPr lang="en-US" sz="1100" dirty="0">
                <a:latin typeface="+mj-lt"/>
              </a:rPr>
              <a:t>In </a:t>
            </a:r>
            <a:r>
              <a:rPr lang="en-US" sz="1100" dirty="0" err="1">
                <a:latin typeface="+mj-lt"/>
              </a:rPr>
              <a:t>egestas</a:t>
            </a:r>
            <a:r>
              <a:rPr lang="en-US" sz="1100" dirty="0">
                <a:latin typeface="+mj-lt"/>
              </a:rPr>
              <a:t> </a:t>
            </a:r>
            <a:r>
              <a:rPr lang="en-US" sz="1100" dirty="0" err="1">
                <a:latin typeface="+mj-lt"/>
              </a:rPr>
              <a:t>orci</a:t>
            </a:r>
            <a:r>
              <a:rPr lang="en-US" sz="1100" dirty="0">
                <a:latin typeface="+mj-lt"/>
              </a:rPr>
              <a:t> </a:t>
            </a:r>
            <a:r>
              <a:rPr lang="en-US" sz="1100" dirty="0" err="1">
                <a:latin typeface="+mj-lt"/>
              </a:rPr>
              <a:t>eu</a:t>
            </a:r>
            <a:r>
              <a:rPr lang="en-US" sz="1100" dirty="0">
                <a:latin typeface="+mj-lt"/>
              </a:rPr>
              <a:t> </a:t>
            </a:r>
            <a:r>
              <a:rPr lang="en-US" sz="1100" dirty="0" err="1">
                <a:latin typeface="+mj-lt"/>
              </a:rPr>
              <a:t>lacinia</a:t>
            </a:r>
            <a:r>
              <a:rPr lang="en-US" sz="1100" dirty="0">
                <a:latin typeface="+mj-lt"/>
              </a:rPr>
              <a:t> </a:t>
            </a:r>
            <a:r>
              <a:rPr lang="en-US" sz="1100" dirty="0" err="1">
                <a:latin typeface="+mj-lt"/>
              </a:rPr>
              <a:t>consectetur</a:t>
            </a:r>
            <a:r>
              <a:rPr lang="en-US" sz="1100" dirty="0">
                <a:latin typeface="+mj-lt"/>
              </a:rPr>
              <a:t>. In dolor ipsum, gravida et </a:t>
            </a:r>
            <a:r>
              <a:rPr lang="en-US" sz="1100" dirty="0" err="1">
                <a:latin typeface="+mj-lt"/>
              </a:rPr>
              <a:t>sagittis</a:t>
            </a:r>
            <a:r>
              <a:rPr lang="en-US" sz="1100" dirty="0">
                <a:latin typeface="+mj-lt"/>
              </a:rPr>
              <a:t> id, </a:t>
            </a:r>
            <a:r>
              <a:rPr lang="en-US" sz="1100" dirty="0" err="1">
                <a:latin typeface="+mj-lt"/>
              </a:rPr>
              <a:t>sollicitudin</a:t>
            </a:r>
            <a:r>
              <a:rPr lang="en-US" sz="1100" dirty="0">
                <a:latin typeface="+mj-lt"/>
              </a:rPr>
              <a:t> </a:t>
            </a:r>
            <a:r>
              <a:rPr lang="en-US" sz="1100" dirty="0" err="1">
                <a:latin typeface="+mj-lt"/>
              </a:rPr>
              <a:t>ut</a:t>
            </a:r>
            <a:r>
              <a:rPr lang="en-US" sz="1100" dirty="0">
                <a:latin typeface="+mj-lt"/>
              </a:rPr>
              <a:t> </a:t>
            </a:r>
            <a:r>
              <a:rPr lang="en-US" sz="1100" dirty="0" err="1">
                <a:latin typeface="+mj-lt"/>
              </a:rPr>
              <a:t>nisl</a:t>
            </a:r>
            <a:r>
              <a:rPr lang="en-US" sz="1100" dirty="0">
                <a:latin typeface="+mj-lt"/>
              </a:rPr>
              <a:t>. </a:t>
            </a:r>
            <a:r>
              <a:rPr lang="en-US" sz="1100" dirty="0" err="1">
                <a:latin typeface="+mj-lt"/>
              </a:rPr>
              <a:t>Praesent</a:t>
            </a:r>
            <a:r>
              <a:rPr lang="en-US" sz="1100" dirty="0">
                <a:latin typeface="+mj-lt"/>
              </a:rPr>
              <a:t> </a:t>
            </a:r>
            <a:r>
              <a:rPr lang="en-US" sz="1100" dirty="0" err="1">
                <a:latin typeface="+mj-lt"/>
              </a:rPr>
              <a:t>bibendum</a:t>
            </a:r>
            <a:r>
              <a:rPr lang="en-US" sz="1100" dirty="0">
                <a:latin typeface="+mj-lt"/>
              </a:rPr>
              <a:t> tempus </a:t>
            </a:r>
            <a:r>
              <a:rPr lang="en-US" sz="1100" dirty="0" err="1">
                <a:latin typeface="+mj-lt"/>
              </a:rPr>
              <a:t>tellus</a:t>
            </a:r>
            <a:r>
              <a:rPr lang="en-US" sz="1100" dirty="0">
                <a:latin typeface="+mj-lt"/>
              </a:rPr>
              <a:t> </a:t>
            </a:r>
            <a:r>
              <a:rPr lang="en-US" sz="1100" dirty="0" err="1">
                <a:latin typeface="+mj-lt"/>
              </a:rPr>
              <a:t>nec</a:t>
            </a:r>
            <a:r>
              <a:rPr lang="en-US" sz="1100" dirty="0">
                <a:latin typeface="+mj-lt"/>
              </a:rPr>
              <a:t> </a:t>
            </a:r>
            <a:r>
              <a:rPr lang="en-US" sz="1100" dirty="0" err="1">
                <a:latin typeface="+mj-lt"/>
              </a:rPr>
              <a:t>hendrerit</a:t>
            </a:r>
            <a:r>
              <a:rPr lang="en-US" sz="1100" dirty="0">
                <a:latin typeface="+mj-lt"/>
              </a:rPr>
              <a:t>. Nam in </a:t>
            </a:r>
            <a:r>
              <a:rPr lang="en-US" sz="1100" dirty="0" err="1">
                <a:latin typeface="+mj-lt"/>
              </a:rPr>
              <a:t>tempor</a:t>
            </a:r>
            <a:r>
              <a:rPr lang="en-US" sz="1100" dirty="0">
                <a:latin typeface="+mj-lt"/>
              </a:rPr>
              <a:t> </a:t>
            </a:r>
            <a:r>
              <a:rPr lang="en-US" sz="1100" dirty="0" err="1">
                <a:latin typeface="+mj-lt"/>
              </a:rPr>
              <a:t>metus</a:t>
            </a:r>
            <a:r>
              <a:rPr lang="en-US" sz="1100" dirty="0">
                <a:latin typeface="+mj-lt"/>
              </a:rPr>
              <a:t>, ac </a:t>
            </a:r>
            <a:r>
              <a:rPr lang="en-US" sz="1100" dirty="0" err="1">
                <a:latin typeface="+mj-lt"/>
              </a:rPr>
              <a:t>finibus</a:t>
            </a:r>
            <a:r>
              <a:rPr lang="en-US" sz="1100" dirty="0">
                <a:latin typeface="+mj-lt"/>
              </a:rPr>
              <a:t> </a:t>
            </a:r>
            <a:r>
              <a:rPr lang="en-US" sz="1100" dirty="0" err="1">
                <a:latin typeface="+mj-lt"/>
              </a:rPr>
              <a:t>purus</a:t>
            </a:r>
            <a:r>
              <a:rPr lang="en-US" sz="1100" dirty="0">
                <a:latin typeface="+mj-lt"/>
              </a:rPr>
              <a:t>. </a:t>
            </a:r>
            <a:r>
              <a:rPr lang="en-US" sz="1100" dirty="0" err="1">
                <a:latin typeface="+mj-lt"/>
              </a:rPr>
              <a:t>Praesent</a:t>
            </a:r>
            <a:r>
              <a:rPr lang="en-US" sz="1100" dirty="0">
                <a:latin typeface="+mj-lt"/>
              </a:rPr>
              <a:t> </a:t>
            </a:r>
            <a:r>
              <a:rPr lang="en-US" sz="1100" dirty="0" err="1">
                <a:latin typeface="+mj-lt"/>
              </a:rPr>
              <a:t>consequat</a:t>
            </a:r>
            <a:r>
              <a:rPr lang="en-US" sz="1100" dirty="0">
                <a:latin typeface="+mj-lt"/>
              </a:rPr>
              <a:t> </a:t>
            </a:r>
            <a:r>
              <a:rPr lang="en-US" sz="1100" dirty="0" err="1">
                <a:latin typeface="+mj-lt"/>
              </a:rPr>
              <a:t>lectus</a:t>
            </a:r>
            <a:r>
              <a:rPr lang="en-US" sz="1100" dirty="0">
                <a:latin typeface="+mj-lt"/>
              </a:rPr>
              <a:t> sit </a:t>
            </a:r>
            <a:r>
              <a:rPr lang="en-US" sz="1100" dirty="0" err="1">
                <a:latin typeface="+mj-lt"/>
              </a:rPr>
              <a:t>amet</a:t>
            </a:r>
            <a:r>
              <a:rPr lang="en-US" sz="1100" dirty="0">
                <a:latin typeface="+mj-lt"/>
              </a:rPr>
              <a:t> </a:t>
            </a:r>
            <a:r>
              <a:rPr lang="en-US" sz="1100" dirty="0" err="1">
                <a:latin typeface="+mj-lt"/>
              </a:rPr>
              <a:t>tortor</a:t>
            </a:r>
            <a:r>
              <a:rPr lang="en-US" sz="1100" dirty="0">
                <a:latin typeface="+mj-lt"/>
              </a:rPr>
              <a:t> pharetra, </a:t>
            </a:r>
            <a:r>
              <a:rPr lang="en-US" sz="1100" dirty="0" err="1">
                <a:latin typeface="+mj-lt"/>
              </a:rPr>
              <a:t>sed</a:t>
            </a:r>
            <a:r>
              <a:rPr lang="en-US" sz="1100" dirty="0">
                <a:latin typeface="+mj-lt"/>
              </a:rPr>
              <a:t> </a:t>
            </a:r>
            <a:r>
              <a:rPr lang="en-US" sz="1100" dirty="0" err="1">
                <a:latin typeface="+mj-lt"/>
              </a:rPr>
              <a:t>venenatis</a:t>
            </a:r>
            <a:r>
              <a:rPr lang="en-US" sz="1100" dirty="0">
                <a:latin typeface="+mj-lt"/>
              </a:rPr>
              <a:t> </a:t>
            </a:r>
            <a:r>
              <a:rPr lang="en-US" sz="1100" dirty="0" err="1">
                <a:latin typeface="+mj-lt"/>
              </a:rPr>
              <a:t>eros</a:t>
            </a:r>
            <a:r>
              <a:rPr lang="en-US" sz="1100" dirty="0">
                <a:latin typeface="+mj-lt"/>
              </a:rPr>
              <a:t> </a:t>
            </a:r>
            <a:r>
              <a:rPr lang="en-US" sz="1100" dirty="0" err="1">
                <a:latin typeface="+mj-lt"/>
              </a:rPr>
              <a:t>lacinia</a:t>
            </a:r>
            <a:r>
              <a:rPr lang="en-US" sz="1100" dirty="0">
                <a:latin typeface="+mj-lt"/>
              </a:rPr>
              <a:t>. In </a:t>
            </a:r>
            <a:r>
              <a:rPr lang="en-US" sz="1100" dirty="0" err="1">
                <a:latin typeface="+mj-lt"/>
              </a:rPr>
              <a:t>sed</a:t>
            </a:r>
            <a:r>
              <a:rPr lang="en-US" sz="1100" dirty="0">
                <a:latin typeface="+mj-lt"/>
              </a:rPr>
              <a:t> </a:t>
            </a:r>
            <a:r>
              <a:rPr lang="en-US" sz="1100" dirty="0" err="1">
                <a:latin typeface="+mj-lt"/>
              </a:rPr>
              <a:t>erat</a:t>
            </a:r>
            <a:r>
              <a:rPr lang="en-US" sz="1100" dirty="0">
                <a:latin typeface="+mj-lt"/>
              </a:rPr>
              <a:t> libero. </a:t>
            </a:r>
            <a:r>
              <a:rPr lang="en-US" sz="1100" dirty="0" err="1">
                <a:latin typeface="+mj-lt"/>
              </a:rPr>
              <a:t>Sed</a:t>
            </a:r>
            <a:r>
              <a:rPr lang="en-US" sz="1100" dirty="0">
                <a:latin typeface="+mj-lt"/>
              </a:rPr>
              <a:t> lorem </a:t>
            </a:r>
            <a:r>
              <a:rPr lang="en-US" sz="1100" dirty="0" err="1">
                <a:latin typeface="+mj-lt"/>
              </a:rPr>
              <a:t>neque</a:t>
            </a:r>
            <a:r>
              <a:rPr lang="en-US" sz="1100" dirty="0">
                <a:latin typeface="+mj-lt"/>
              </a:rPr>
              <a:t>, </a:t>
            </a:r>
            <a:r>
              <a:rPr lang="en-US" sz="1100" dirty="0" err="1">
                <a:latin typeface="+mj-lt"/>
              </a:rPr>
              <a:t>commodo</a:t>
            </a:r>
            <a:r>
              <a:rPr lang="en-US" sz="1100" dirty="0">
                <a:latin typeface="+mj-lt"/>
              </a:rPr>
              <a:t> vitae ex at, pharetra convallis </a:t>
            </a:r>
            <a:r>
              <a:rPr lang="en-US" sz="1100" dirty="0" err="1">
                <a:latin typeface="+mj-lt"/>
              </a:rPr>
              <a:t>nunc</a:t>
            </a:r>
            <a:r>
              <a:rPr lang="en-US" sz="1100" dirty="0">
                <a:latin typeface="+mj-lt"/>
              </a:rPr>
              <a:t>. In </a:t>
            </a:r>
            <a:r>
              <a:rPr lang="en-US" sz="1100" dirty="0" err="1">
                <a:latin typeface="+mj-lt"/>
              </a:rPr>
              <a:t>vehicula</a:t>
            </a:r>
            <a:r>
              <a:rPr lang="en-US" sz="1100" dirty="0">
                <a:latin typeface="+mj-lt"/>
              </a:rPr>
              <a:t> </a:t>
            </a:r>
            <a:r>
              <a:rPr lang="en-US" sz="1100" dirty="0" err="1">
                <a:latin typeface="+mj-lt"/>
              </a:rPr>
              <a:t>mauris</a:t>
            </a:r>
            <a:r>
              <a:rPr lang="en-US" sz="1100" dirty="0">
                <a:latin typeface="+mj-lt"/>
              </a:rPr>
              <a:t> ligula. </a:t>
            </a:r>
            <a:r>
              <a:rPr lang="en-US" sz="1100" dirty="0" err="1">
                <a:latin typeface="+mj-lt"/>
              </a:rPr>
              <a:t>Suspendisse</a:t>
            </a:r>
            <a:r>
              <a:rPr lang="en-US" sz="1100" dirty="0">
                <a:latin typeface="+mj-lt"/>
              </a:rPr>
              <a:t> in </a:t>
            </a:r>
            <a:r>
              <a:rPr lang="en-US" sz="1100" dirty="0" err="1">
                <a:latin typeface="+mj-lt"/>
              </a:rPr>
              <a:t>tellus</a:t>
            </a:r>
            <a:r>
              <a:rPr lang="en-US" sz="1100" dirty="0">
                <a:latin typeface="+mj-lt"/>
              </a:rPr>
              <a:t> </a:t>
            </a:r>
            <a:r>
              <a:rPr lang="en-US" sz="1100" dirty="0" err="1">
                <a:latin typeface="+mj-lt"/>
              </a:rPr>
              <a:t>congue</a:t>
            </a:r>
            <a:r>
              <a:rPr lang="en-US" sz="1100" dirty="0">
                <a:latin typeface="+mj-lt"/>
              </a:rPr>
              <a:t> </a:t>
            </a:r>
            <a:r>
              <a:rPr lang="en-US" sz="1100" dirty="0" err="1">
                <a:latin typeface="+mj-lt"/>
              </a:rPr>
              <a:t>odio</a:t>
            </a:r>
            <a:r>
              <a:rPr lang="en-US" sz="1100" dirty="0">
                <a:latin typeface="+mj-lt"/>
              </a:rPr>
              <a:t> pharetra </a:t>
            </a:r>
            <a:r>
              <a:rPr lang="en-US" sz="1100" dirty="0" err="1">
                <a:latin typeface="+mj-lt"/>
              </a:rPr>
              <a:t>finibus</a:t>
            </a:r>
            <a:r>
              <a:rPr lang="en-US" sz="1100" dirty="0">
                <a:latin typeface="+mj-lt"/>
              </a:rPr>
              <a:t>. Nam </a:t>
            </a:r>
            <a:r>
              <a:rPr lang="en-US" sz="1100" dirty="0" err="1">
                <a:latin typeface="+mj-lt"/>
              </a:rPr>
              <a:t>vel</a:t>
            </a:r>
            <a:r>
              <a:rPr lang="en-US" sz="1100" dirty="0">
                <a:latin typeface="+mj-lt"/>
              </a:rPr>
              <a:t> </a:t>
            </a:r>
            <a:r>
              <a:rPr lang="en-US" sz="1100" dirty="0" err="1">
                <a:latin typeface="+mj-lt"/>
              </a:rPr>
              <a:t>auctor</a:t>
            </a:r>
            <a:r>
              <a:rPr lang="en-US" sz="1100" dirty="0">
                <a:latin typeface="+mj-lt"/>
              </a:rPr>
              <a:t> </a:t>
            </a:r>
            <a:r>
              <a:rPr lang="en-US" sz="1100" dirty="0" err="1">
                <a:latin typeface="+mj-lt"/>
              </a:rPr>
              <a:t>justo</a:t>
            </a:r>
            <a:r>
              <a:rPr lang="en-US" sz="1100" dirty="0">
                <a:latin typeface="+mj-lt"/>
              </a:rPr>
              <a:t>, vitae </a:t>
            </a:r>
            <a:r>
              <a:rPr lang="en-US" sz="1100" dirty="0" err="1">
                <a:latin typeface="+mj-lt"/>
              </a:rPr>
              <a:t>hendrerit</a:t>
            </a:r>
            <a:r>
              <a:rPr lang="en-US" sz="1100" dirty="0">
                <a:latin typeface="+mj-lt"/>
              </a:rPr>
              <a:t> </a:t>
            </a:r>
            <a:r>
              <a:rPr lang="en-US" sz="1100" dirty="0" err="1">
                <a:latin typeface="+mj-lt"/>
              </a:rPr>
              <a:t>orci</a:t>
            </a:r>
            <a:r>
              <a:rPr lang="en-US" sz="1100" dirty="0">
                <a:latin typeface="+mj-lt"/>
              </a:rPr>
              <a:t>. </a:t>
            </a:r>
            <a:r>
              <a:rPr lang="en-US" sz="1100" dirty="0" err="1">
                <a:latin typeface="+mj-lt"/>
              </a:rPr>
              <a:t>Duis</a:t>
            </a:r>
            <a:r>
              <a:rPr lang="en-US" sz="1100" dirty="0">
                <a:latin typeface="+mj-lt"/>
              </a:rPr>
              <a:t> </a:t>
            </a:r>
            <a:r>
              <a:rPr lang="en-US" sz="1100" dirty="0" err="1">
                <a:latin typeface="+mj-lt"/>
              </a:rPr>
              <a:t>nec</a:t>
            </a:r>
            <a:r>
              <a:rPr lang="en-US" sz="1100" dirty="0">
                <a:latin typeface="+mj-lt"/>
              </a:rPr>
              <a:t> </a:t>
            </a:r>
            <a:r>
              <a:rPr lang="en-US" sz="1100" dirty="0" err="1">
                <a:latin typeface="+mj-lt"/>
              </a:rPr>
              <a:t>sapien</a:t>
            </a:r>
            <a:r>
              <a:rPr lang="en-US" sz="1100" dirty="0">
                <a:latin typeface="+mj-lt"/>
              </a:rPr>
              <a:t> </a:t>
            </a:r>
            <a:r>
              <a:rPr lang="en-US" sz="1100" dirty="0" err="1">
                <a:latin typeface="+mj-lt"/>
              </a:rPr>
              <a:t>viverra</a:t>
            </a:r>
            <a:r>
              <a:rPr lang="en-US" sz="1100" dirty="0">
                <a:latin typeface="+mj-lt"/>
              </a:rPr>
              <a:t>, </a:t>
            </a:r>
            <a:r>
              <a:rPr lang="en-US" sz="1100" dirty="0" err="1">
                <a:latin typeface="+mj-lt"/>
              </a:rPr>
              <a:t>bibendum</a:t>
            </a:r>
            <a:r>
              <a:rPr lang="en-US" sz="1100" dirty="0">
                <a:latin typeface="+mj-lt"/>
              </a:rPr>
              <a:t> </a:t>
            </a:r>
            <a:r>
              <a:rPr lang="en-US" sz="1100" dirty="0" err="1">
                <a:latin typeface="+mj-lt"/>
              </a:rPr>
              <a:t>tellus</a:t>
            </a:r>
            <a:r>
              <a:rPr lang="en-US" sz="1100" dirty="0">
                <a:latin typeface="+mj-lt"/>
              </a:rPr>
              <a:t> </a:t>
            </a:r>
            <a:r>
              <a:rPr lang="en-US" sz="1100" dirty="0" err="1">
                <a:latin typeface="+mj-lt"/>
              </a:rPr>
              <a:t>eget</a:t>
            </a:r>
            <a:r>
              <a:rPr lang="en-US" sz="1100" dirty="0">
                <a:latin typeface="+mj-lt"/>
              </a:rPr>
              <a:t>, </a:t>
            </a:r>
            <a:r>
              <a:rPr lang="en-US" sz="1100" dirty="0" err="1">
                <a:latin typeface="+mj-lt"/>
              </a:rPr>
              <a:t>pellentesque</a:t>
            </a:r>
            <a:r>
              <a:rPr lang="en-US" sz="1100" dirty="0">
                <a:latin typeface="+mj-lt"/>
              </a:rPr>
              <a:t> </a:t>
            </a:r>
            <a:r>
              <a:rPr lang="en-US" sz="1100" dirty="0" err="1">
                <a:latin typeface="+mj-lt"/>
              </a:rPr>
              <a:t>massa</a:t>
            </a:r>
            <a:r>
              <a:rPr lang="en-US" sz="1100" dirty="0">
                <a:latin typeface="+mj-lt"/>
              </a:rPr>
              <a:t>. </a:t>
            </a:r>
            <a:r>
              <a:rPr lang="en-US" sz="1100" dirty="0" err="1">
                <a:latin typeface="+mj-lt"/>
              </a:rPr>
              <a:t>Nulla</a:t>
            </a:r>
            <a:r>
              <a:rPr lang="en-US" sz="1100" dirty="0">
                <a:latin typeface="+mj-lt"/>
              </a:rPr>
              <a:t> </a:t>
            </a:r>
            <a:r>
              <a:rPr lang="en-US" sz="1100" dirty="0" err="1">
                <a:latin typeface="+mj-lt"/>
              </a:rPr>
              <a:t>feugiat</a:t>
            </a:r>
            <a:r>
              <a:rPr lang="en-US" sz="1100" dirty="0">
                <a:latin typeface="+mj-lt"/>
              </a:rPr>
              <a:t>, </a:t>
            </a:r>
            <a:r>
              <a:rPr lang="en-US" sz="1100" dirty="0" err="1">
                <a:latin typeface="+mj-lt"/>
              </a:rPr>
              <a:t>turpis</a:t>
            </a:r>
            <a:r>
              <a:rPr lang="en-US" sz="1100" dirty="0">
                <a:latin typeface="+mj-lt"/>
              </a:rPr>
              <a:t> et </a:t>
            </a:r>
            <a:r>
              <a:rPr lang="en-US" sz="1100" dirty="0" err="1">
                <a:latin typeface="+mj-lt"/>
              </a:rPr>
              <a:t>posuere</a:t>
            </a:r>
            <a:r>
              <a:rPr lang="en-US" sz="1100" dirty="0">
                <a:latin typeface="+mj-lt"/>
              </a:rPr>
              <a:t> </a:t>
            </a:r>
            <a:r>
              <a:rPr lang="en-US" sz="1100" dirty="0" err="1">
                <a:latin typeface="+mj-lt"/>
              </a:rPr>
              <a:t>viverra</a:t>
            </a:r>
            <a:r>
              <a:rPr lang="en-US" sz="1100" dirty="0">
                <a:latin typeface="+mj-lt"/>
              </a:rPr>
              <a:t>, ipsum </a:t>
            </a:r>
            <a:r>
              <a:rPr lang="en-US" sz="1100" dirty="0" err="1">
                <a:latin typeface="+mj-lt"/>
              </a:rPr>
              <a:t>sem</a:t>
            </a:r>
            <a:r>
              <a:rPr lang="en-US" sz="1100" dirty="0">
                <a:latin typeface="+mj-lt"/>
              </a:rPr>
              <a:t> </a:t>
            </a:r>
            <a:r>
              <a:rPr lang="en-US" sz="1100" dirty="0" err="1">
                <a:latin typeface="+mj-lt"/>
              </a:rPr>
              <a:t>tincidunt</a:t>
            </a:r>
            <a:r>
              <a:rPr lang="en-US" sz="1100" dirty="0">
                <a:latin typeface="+mj-lt"/>
              </a:rPr>
              <a:t> </a:t>
            </a:r>
            <a:r>
              <a:rPr lang="en-US" sz="1100" dirty="0" err="1">
                <a:latin typeface="+mj-lt"/>
              </a:rPr>
              <a:t>est</a:t>
            </a:r>
            <a:r>
              <a:rPr lang="en-US" sz="1100" dirty="0">
                <a:latin typeface="+mj-lt"/>
              </a:rPr>
              <a:t>, </a:t>
            </a:r>
            <a:r>
              <a:rPr lang="en-US" sz="1100" dirty="0" err="1">
                <a:latin typeface="+mj-lt"/>
              </a:rPr>
              <a:t>finibus</a:t>
            </a:r>
            <a:r>
              <a:rPr lang="en-US" sz="1100" dirty="0">
                <a:latin typeface="+mj-lt"/>
              </a:rPr>
              <a:t> </a:t>
            </a:r>
            <a:r>
              <a:rPr lang="en-US" sz="1100" dirty="0" err="1">
                <a:latin typeface="+mj-lt"/>
              </a:rPr>
              <a:t>tempor</a:t>
            </a:r>
            <a:r>
              <a:rPr lang="en-US" sz="1100" dirty="0">
                <a:latin typeface="+mj-lt"/>
              </a:rPr>
              <a:t> </a:t>
            </a:r>
            <a:r>
              <a:rPr lang="en-US" sz="1100" dirty="0" err="1">
                <a:latin typeface="+mj-lt"/>
              </a:rPr>
              <a:t>nibh</a:t>
            </a:r>
            <a:r>
              <a:rPr lang="en-US" sz="1100" dirty="0">
                <a:latin typeface="+mj-lt"/>
              </a:rPr>
              <a:t> ante semper diam. </a:t>
            </a:r>
            <a:r>
              <a:rPr lang="en-US" sz="1100" dirty="0" err="1">
                <a:latin typeface="+mj-lt"/>
              </a:rPr>
              <a:t>Nullam</a:t>
            </a:r>
            <a:r>
              <a:rPr lang="en-US" sz="1100" dirty="0">
                <a:latin typeface="+mj-lt"/>
              </a:rPr>
              <a:t> </a:t>
            </a:r>
            <a:r>
              <a:rPr lang="en-US" sz="1100" dirty="0" err="1">
                <a:latin typeface="+mj-lt"/>
              </a:rPr>
              <a:t>quis</a:t>
            </a:r>
            <a:r>
              <a:rPr lang="en-US" sz="1100" dirty="0">
                <a:latin typeface="+mj-lt"/>
              </a:rPr>
              <a:t> </a:t>
            </a:r>
            <a:r>
              <a:rPr lang="en-US" sz="1100" dirty="0" err="1">
                <a:latin typeface="+mj-lt"/>
              </a:rPr>
              <a:t>euismod</a:t>
            </a:r>
            <a:r>
              <a:rPr lang="en-US" sz="1100" dirty="0">
                <a:latin typeface="+mj-lt"/>
              </a:rPr>
              <a:t> </a:t>
            </a:r>
            <a:r>
              <a:rPr lang="en-US" sz="1100" dirty="0" err="1">
                <a:latin typeface="+mj-lt"/>
              </a:rPr>
              <a:t>neque</a:t>
            </a:r>
            <a:r>
              <a:rPr lang="en-US" sz="1100" dirty="0">
                <a:latin typeface="+mj-lt"/>
              </a:rPr>
              <a:t>, </a:t>
            </a:r>
            <a:r>
              <a:rPr lang="en-US" sz="1100" dirty="0" err="1">
                <a:latin typeface="+mj-lt"/>
              </a:rPr>
              <a:t>nec</a:t>
            </a:r>
            <a:r>
              <a:rPr lang="en-US" sz="1100" dirty="0">
                <a:latin typeface="+mj-lt"/>
              </a:rPr>
              <a:t> </a:t>
            </a:r>
            <a:r>
              <a:rPr lang="en-US" sz="1100" dirty="0" err="1">
                <a:latin typeface="+mj-lt"/>
              </a:rPr>
              <a:t>facilisis</a:t>
            </a:r>
            <a:r>
              <a:rPr lang="en-US" sz="1100" dirty="0">
                <a:latin typeface="+mj-lt"/>
              </a:rPr>
              <a:t> sem. </a:t>
            </a:r>
            <a:r>
              <a:rPr lang="en-US" sz="1100" dirty="0" err="1">
                <a:latin typeface="+mj-lt"/>
              </a:rPr>
              <a:t>Morbi</a:t>
            </a:r>
            <a:r>
              <a:rPr lang="en-US" sz="1100" dirty="0">
                <a:latin typeface="+mj-lt"/>
              </a:rPr>
              <a:t> </a:t>
            </a:r>
            <a:r>
              <a:rPr lang="en-US" sz="1100" dirty="0" err="1">
                <a:latin typeface="+mj-lt"/>
              </a:rPr>
              <a:t>egestas</a:t>
            </a:r>
            <a:r>
              <a:rPr lang="en-US" sz="1100" dirty="0">
                <a:latin typeface="+mj-lt"/>
              </a:rPr>
              <a:t> </a:t>
            </a:r>
            <a:r>
              <a:rPr lang="en-US" sz="1100" dirty="0" err="1">
                <a:latin typeface="+mj-lt"/>
              </a:rPr>
              <a:t>iaculis</a:t>
            </a:r>
            <a:r>
              <a:rPr lang="en-US" sz="1100" dirty="0">
                <a:latin typeface="+mj-lt"/>
              </a:rPr>
              <a:t> </a:t>
            </a:r>
            <a:r>
              <a:rPr lang="en-US" sz="1100" dirty="0" err="1">
                <a:latin typeface="+mj-lt"/>
              </a:rPr>
              <a:t>dignissim</a:t>
            </a:r>
            <a:r>
              <a:rPr lang="en-US" sz="1100" dirty="0">
                <a:latin typeface="+mj-lt"/>
              </a:rPr>
              <a:t>. In </a:t>
            </a:r>
            <a:r>
              <a:rPr lang="en-US" sz="1100" dirty="0" err="1">
                <a:latin typeface="+mj-lt"/>
              </a:rPr>
              <a:t>accumsan</a:t>
            </a:r>
            <a:r>
              <a:rPr lang="en-US" sz="1100" dirty="0">
                <a:latin typeface="+mj-lt"/>
              </a:rPr>
              <a:t> </a:t>
            </a:r>
            <a:r>
              <a:rPr lang="en-US" sz="1100" dirty="0" err="1">
                <a:latin typeface="+mj-lt"/>
              </a:rPr>
              <a:t>tortor</a:t>
            </a:r>
            <a:r>
              <a:rPr lang="en-US" sz="1100" dirty="0">
                <a:latin typeface="+mj-lt"/>
              </a:rPr>
              <a:t> </a:t>
            </a:r>
            <a:r>
              <a:rPr lang="en-US" sz="1100" dirty="0" err="1">
                <a:latin typeface="+mj-lt"/>
              </a:rPr>
              <a:t>elit</a:t>
            </a:r>
            <a:r>
              <a:rPr lang="en-US" sz="1100" dirty="0">
                <a:latin typeface="+mj-lt"/>
              </a:rPr>
              <a:t>, non </a:t>
            </a:r>
            <a:r>
              <a:rPr lang="en-US" sz="1100" dirty="0" err="1">
                <a:latin typeface="+mj-lt"/>
              </a:rPr>
              <a:t>euismod</a:t>
            </a:r>
            <a:r>
              <a:rPr lang="en-US" sz="1100" dirty="0">
                <a:latin typeface="+mj-lt"/>
              </a:rPr>
              <a:t> </a:t>
            </a:r>
            <a:r>
              <a:rPr lang="en-US" sz="1100" dirty="0" err="1">
                <a:latin typeface="+mj-lt"/>
              </a:rPr>
              <a:t>eros</a:t>
            </a:r>
            <a:r>
              <a:rPr lang="en-US" sz="1100" dirty="0">
                <a:latin typeface="+mj-lt"/>
              </a:rPr>
              <a:t> </a:t>
            </a:r>
            <a:r>
              <a:rPr lang="en-US" sz="1100" dirty="0" err="1">
                <a:latin typeface="+mj-lt"/>
              </a:rPr>
              <a:t>accumsan</a:t>
            </a:r>
            <a:r>
              <a:rPr lang="en-US" sz="1100" dirty="0">
                <a:latin typeface="+mj-lt"/>
              </a:rPr>
              <a:t> ac. </a:t>
            </a:r>
            <a:r>
              <a:rPr lang="en-US" sz="1100" dirty="0" err="1">
                <a:latin typeface="+mj-lt"/>
              </a:rPr>
              <a:t>Sed</a:t>
            </a:r>
            <a:r>
              <a:rPr lang="en-US" sz="1100" dirty="0">
                <a:latin typeface="+mj-lt"/>
              </a:rPr>
              <a:t> </a:t>
            </a:r>
            <a:r>
              <a:rPr lang="en-US" sz="1100" dirty="0" err="1">
                <a:latin typeface="+mj-lt"/>
              </a:rPr>
              <a:t>ultrices</a:t>
            </a:r>
            <a:r>
              <a:rPr lang="en-US" sz="1100" dirty="0">
                <a:latin typeface="+mj-lt"/>
              </a:rPr>
              <a:t> mi lorem, </a:t>
            </a:r>
            <a:r>
              <a:rPr lang="en-US" sz="1100" dirty="0" err="1">
                <a:latin typeface="+mj-lt"/>
              </a:rPr>
              <a:t>ut</a:t>
            </a:r>
            <a:r>
              <a:rPr lang="en-US" sz="1100" dirty="0">
                <a:latin typeface="+mj-lt"/>
              </a:rPr>
              <a:t> </a:t>
            </a:r>
            <a:r>
              <a:rPr lang="en-US" sz="1100" dirty="0" err="1">
                <a:latin typeface="+mj-lt"/>
              </a:rPr>
              <a:t>dignissim</a:t>
            </a:r>
            <a:r>
              <a:rPr lang="en-US" sz="1100" dirty="0">
                <a:latin typeface="+mj-lt"/>
              </a:rPr>
              <a:t> </a:t>
            </a:r>
            <a:r>
              <a:rPr lang="en-US" sz="1100" dirty="0" err="1">
                <a:latin typeface="+mj-lt"/>
              </a:rPr>
              <a:t>nibh</a:t>
            </a:r>
            <a:r>
              <a:rPr lang="en-US" sz="1100" dirty="0">
                <a:latin typeface="+mj-lt"/>
              </a:rPr>
              <a:t> </a:t>
            </a:r>
            <a:r>
              <a:rPr lang="en-US" sz="1100" dirty="0" err="1">
                <a:latin typeface="+mj-lt"/>
              </a:rPr>
              <a:t>facilisis</a:t>
            </a:r>
            <a:r>
              <a:rPr lang="en-US" sz="1100" dirty="0">
                <a:latin typeface="+mj-lt"/>
              </a:rPr>
              <a:t> vel.</a:t>
            </a:r>
          </a:p>
        </p:txBody>
      </p:sp>
      <p:sp>
        <p:nvSpPr>
          <p:cNvPr id="5" name="Text Placeholder 4"/>
          <p:cNvSpPr>
            <a:spLocks noGrp="1"/>
          </p:cNvSpPr>
          <p:nvPr>
            <p:ph type="body" sz="quarter" idx="11" hasCustomPrompt="1"/>
          </p:nvPr>
        </p:nvSpPr>
        <p:spPr>
          <a:xfrm>
            <a:off x="357188" y="1079500"/>
            <a:ext cx="8429625"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cxnSp>
        <p:nvCxnSpPr>
          <p:cNvPr id="6" name="Straight Connector 5"/>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654646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3" name="Content Placeholder 5"/>
          <p:cNvSpPr>
            <a:spLocks noGrp="1"/>
          </p:cNvSpPr>
          <p:nvPr>
            <p:ph sz="quarter" idx="10" hasCustomPrompt="1"/>
          </p:nvPr>
        </p:nvSpPr>
        <p:spPr>
          <a:xfrm>
            <a:off x="357189" y="1422400"/>
            <a:ext cx="3986211"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5" name="Text Placeholder 4"/>
          <p:cNvSpPr>
            <a:spLocks noGrp="1"/>
          </p:cNvSpPr>
          <p:nvPr>
            <p:ph type="body" sz="quarter" idx="11" hasCustomPrompt="1"/>
          </p:nvPr>
        </p:nvSpPr>
        <p:spPr>
          <a:xfrm>
            <a:off x="357189" y="1079500"/>
            <a:ext cx="3986212"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Highlight goes here</a:t>
            </a:r>
          </a:p>
        </p:txBody>
      </p:sp>
      <p:sp>
        <p:nvSpPr>
          <p:cNvPr id="6" name="Content Placeholder 5"/>
          <p:cNvSpPr>
            <a:spLocks noGrp="1"/>
          </p:cNvSpPr>
          <p:nvPr>
            <p:ph sz="quarter" idx="12" hasCustomPrompt="1"/>
          </p:nvPr>
        </p:nvSpPr>
        <p:spPr>
          <a:xfrm>
            <a:off x="4800599" y="1422400"/>
            <a:ext cx="3993357" cy="3054350"/>
          </a:xfrm>
        </p:spPr>
        <p:txBody>
          <a:bodyPr/>
          <a:lstStyle>
            <a:lvl1pPr marL="171450" indent="-171450">
              <a:buFont typeface="Arial" panose="020B0604020202020204" pitchFamily="34" charset="0"/>
              <a:buChar char="•"/>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endParaRPr lang="en-US" dirty="0"/>
          </a:p>
        </p:txBody>
      </p:sp>
      <p:sp>
        <p:nvSpPr>
          <p:cNvPr id="7" name="Text Placeholder 4"/>
          <p:cNvSpPr>
            <a:spLocks noGrp="1"/>
          </p:cNvSpPr>
          <p:nvPr>
            <p:ph type="body" sz="quarter" idx="13" hasCustomPrompt="1"/>
          </p:nvPr>
        </p:nvSpPr>
        <p:spPr>
          <a:xfrm>
            <a:off x="4800597" y="1079500"/>
            <a:ext cx="3993359" cy="342900"/>
          </a:xfrm>
        </p:spPr>
        <p:txBody>
          <a:bodyPr wrap="none" bIns="0">
            <a:noAutofit/>
          </a:bodyPr>
          <a:lstStyle>
            <a:lvl1pPr marL="0" indent="0">
              <a:spcBef>
                <a:spcPts val="288"/>
              </a:spcBef>
              <a:buNone/>
              <a:defRPr sz="1200" b="1" i="0" cap="all" spc="200" baseline="0">
                <a:solidFill>
                  <a:schemeClr val="accent2"/>
                </a:solidFill>
              </a:defRPr>
            </a:lvl1pPr>
          </a:lstStyle>
          <a:p>
            <a:pPr lvl="0"/>
            <a:r>
              <a:rPr lang="en-US" dirty="0"/>
              <a:t>OTHER Highlight goes here</a:t>
            </a:r>
          </a:p>
        </p:txBody>
      </p:sp>
      <p:cxnSp>
        <p:nvCxnSpPr>
          <p:cNvPr id="8" name="Straight Connector 7"/>
          <p:cNvCxnSpPr/>
          <p:nvPr userDrawn="1"/>
        </p:nvCxnSpPr>
        <p:spPr>
          <a:xfrm>
            <a:off x="294409" y="716437"/>
            <a:ext cx="8555182"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10"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2779411192"/>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Please Add Slide Headline Here</a:t>
            </a:r>
          </a:p>
        </p:txBody>
      </p:sp>
      <p:sp>
        <p:nvSpPr>
          <p:cNvPr id="6" name="Content Placeholder 5"/>
          <p:cNvSpPr>
            <a:spLocks noGrp="1"/>
          </p:cNvSpPr>
          <p:nvPr>
            <p:ph sz="quarter" idx="10" hasCustomPrompt="1"/>
          </p:nvPr>
        </p:nvSpPr>
        <p:spPr>
          <a:xfrm>
            <a:off x="357189" y="1079500"/>
            <a:ext cx="3986211" cy="3397250"/>
          </a:xfrm>
        </p:spPr>
        <p:txBody>
          <a:bodyPr/>
          <a:lstStyle>
            <a:lvl1pPr marL="171450" marR="0" indent="-171450" algn="l" defTabSz="914400" rtl="0" eaLnBrk="1" fontAlgn="auto" latinLnBrk="0" hangingPunct="1">
              <a:lnSpc>
                <a:spcPts val="1600"/>
              </a:lnSpc>
              <a:spcBef>
                <a:spcPts val="264"/>
              </a:spcBef>
              <a:spcAft>
                <a:spcPts val="300"/>
              </a:spcAft>
              <a:buClrTx/>
              <a:buSzTx/>
              <a:buFont typeface="Arial" panose="020B0604020202020204" pitchFamily="34" charset="0"/>
              <a:buChar char="•"/>
              <a:tabLst/>
              <a:defRPr>
                <a:latin typeface="+mj-lt"/>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a:t>
            </a:r>
          </a:p>
          <a:p>
            <a:pPr lvl="0"/>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endParaRPr lang="en-US" dirty="0"/>
          </a:p>
          <a:p>
            <a:pPr lvl="0"/>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p:txBody>
      </p:sp>
      <p:sp>
        <p:nvSpPr>
          <p:cNvPr id="9" name="Picture Placeholder 8"/>
          <p:cNvSpPr>
            <a:spLocks noGrp="1"/>
          </p:cNvSpPr>
          <p:nvPr>
            <p:ph type="pic" sz="quarter" idx="11" hasCustomPrompt="1"/>
          </p:nvPr>
        </p:nvSpPr>
        <p:spPr>
          <a:xfrm>
            <a:off x="5334000" y="0"/>
            <a:ext cx="3810000" cy="4819650"/>
          </a:xfrm>
        </p:spPr>
        <p:txBody>
          <a:bodyPr anchor="ctr">
            <a:normAutofit/>
          </a:bodyPr>
          <a:lstStyle>
            <a:lvl1pPr marL="0" indent="0" algn="ctr">
              <a:buNone/>
              <a:defRPr sz="1600"/>
            </a:lvl1pPr>
          </a:lstStyle>
          <a:p>
            <a:r>
              <a:rPr lang="en-US" dirty="0"/>
              <a:t>Please add picture here</a:t>
            </a:r>
          </a:p>
          <a:p>
            <a:endParaRPr lang="en-US" dirty="0"/>
          </a:p>
          <a:p>
            <a:endParaRPr lang="en-US" dirty="0"/>
          </a:p>
        </p:txBody>
      </p:sp>
      <p:cxnSp>
        <p:nvCxnSpPr>
          <p:cNvPr id="5" name="Straight Connector 4"/>
          <p:cNvCxnSpPr/>
          <p:nvPr userDrawn="1"/>
        </p:nvCxnSpPr>
        <p:spPr>
          <a:xfrm>
            <a:off x="294409" y="716437"/>
            <a:ext cx="4222029" cy="0"/>
          </a:xfrm>
          <a:prstGeom prst="line">
            <a:avLst/>
          </a:prstGeom>
          <a:ln w="19050" cmpd="sng">
            <a:solidFill>
              <a:schemeClr val="bg2">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sp>
        <p:nvSpPr>
          <p:cNvPr id="8"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400131049"/>
      </p:ext>
    </p:extLst>
  </p:cSld>
  <p:clrMapOvr>
    <a:masterClrMapping/>
  </p:clrMapOvr>
  <p:extLst mod="1">
    <p:ext uri="{DCECCB84-F9BA-43D5-87BE-67443E8EF086}">
      <p15:sldGuideLst xmlns:p15="http://schemas.microsoft.com/office/powerpoint/2012/main">
        <p15:guide id="1" pos="336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5.xml"/><Relationship Id="rId12" Type="http://schemas.openxmlformats.org/officeDocument/2006/relationships/slideLayout" Target="../slideLayouts/slideLayout16.xml"/><Relationship Id="rId13" Type="http://schemas.openxmlformats.org/officeDocument/2006/relationships/slideLayout" Target="../slideLayouts/slideLayout17.xml"/><Relationship Id="rId14" Type="http://schemas.openxmlformats.org/officeDocument/2006/relationships/slideLayout" Target="../slideLayouts/slideLayout18.xml"/><Relationship Id="rId15" Type="http://schemas.openxmlformats.org/officeDocument/2006/relationships/slideLayout" Target="../slideLayouts/slideLayout19.xml"/><Relationship Id="rId16" Type="http://schemas.openxmlformats.org/officeDocument/2006/relationships/slideLayout" Target="../slideLayouts/slideLayout20.xml"/><Relationship Id="rId17" Type="http://schemas.openxmlformats.org/officeDocument/2006/relationships/theme" Target="../theme/theme2.xml"/><Relationship Id="rId18" Type="http://schemas.openxmlformats.org/officeDocument/2006/relationships/image" Target="../media/image5.emf"/><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 Id="rId9" Type="http://schemas.openxmlformats.org/officeDocument/2006/relationships/slideLayout" Target="../slideLayouts/slideLayout13.xml"/><Relationship Id="rId10"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theme" Target="../theme/theme3.xml"/><Relationship Id="rId6" Type="http://schemas.openxmlformats.org/officeDocument/2006/relationships/image" Target="../media/image5.emf"/><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31466" y="1412416"/>
            <a:ext cx="4315968" cy="1421928"/>
          </a:xfrm>
          <a:prstGeom prst="rect">
            <a:avLst/>
          </a:prstGeom>
        </p:spPr>
        <p:txBody>
          <a:bodyPr vert="horz" lIns="0" tIns="0" rIns="0" bIns="0" rtlCol="0" anchor="t" anchorCtr="0">
            <a:noAutofit/>
          </a:bodyPr>
          <a:lstStyle/>
          <a:p>
            <a:r>
              <a:rPr lang="en-US" dirty="0"/>
              <a:t>Click to add title here</a:t>
            </a:r>
          </a:p>
        </p:txBody>
      </p:sp>
      <p:sp>
        <p:nvSpPr>
          <p:cNvPr id="4" name="Date Placeholder 3"/>
          <p:cNvSpPr>
            <a:spLocks noGrp="1"/>
          </p:cNvSpPr>
          <p:nvPr userDrawn="1">
            <p:ph type="dt" sz="half" idx="2"/>
          </p:nvPr>
        </p:nvSpPr>
        <p:spPr>
          <a:xfrm>
            <a:off x="625596" y="3843769"/>
            <a:ext cx="1945326" cy="399456"/>
          </a:xfrm>
          <a:prstGeom prst="rect">
            <a:avLst/>
          </a:prstGeom>
          <a:ln>
            <a:solidFill>
              <a:schemeClr val="bg1"/>
            </a:solidFill>
          </a:ln>
        </p:spPr>
        <p:txBody>
          <a:bodyPr vert="horz" lIns="182880" tIns="91440" rIns="182880" bIns="0" rtlCol="0" anchor="ctr" anchorCtr="0"/>
          <a:lstStyle>
            <a:lvl1pPr algn="l">
              <a:defRPr sz="1200" b="1" cap="all" baseline="0">
                <a:solidFill>
                  <a:schemeClr val="bg1"/>
                </a:solidFill>
              </a:defRPr>
            </a:lvl1pPr>
          </a:lstStyle>
          <a:p>
            <a:endParaRPr lang="en-US" dirty="0"/>
          </a:p>
        </p:txBody>
      </p:sp>
    </p:spTree>
    <p:extLst>
      <p:ext uri="{BB962C8B-B14F-4D97-AF65-F5344CB8AC3E}">
        <p14:creationId xmlns:p14="http://schemas.microsoft.com/office/powerpoint/2010/main" val="1487230191"/>
      </p:ext>
    </p:extLst>
  </p:cSld>
  <p:clrMap bg1="lt1" tx1="dk1" bg2="lt2" tx2="dk2" accent1="accent1" accent2="accent2" accent3="accent3" accent4="accent4" accent5="accent5" accent6="accent6" hlink="hlink" folHlink="folHlink"/>
  <p:sldLayoutIdLst>
    <p:sldLayoutId id="2147483662" r:id="rId1"/>
    <p:sldLayoutId id="2147483670" r:id="rId2"/>
    <p:sldLayoutId id="2147483696" r:id="rId3"/>
    <p:sldLayoutId id="2147483699" r:id="rId4"/>
  </p:sldLayoutIdLst>
  <p:hf hdr="0" ftr="0" dt="0"/>
  <p:txStyles>
    <p:titleStyle>
      <a:lvl1pPr algn="l" defTabSz="685800" rtl="0" eaLnBrk="1" latinLnBrk="0" hangingPunct="1">
        <a:lnSpc>
          <a:spcPct val="90000"/>
        </a:lnSpc>
        <a:spcBef>
          <a:spcPct val="0"/>
        </a:spcBef>
        <a:buNone/>
        <a:defRPr sz="4800" kern="1200" baseline="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600" b="1" kern="1200" baseline="0">
          <a:solidFill>
            <a:schemeClr val="bg1"/>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6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3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4826639"/>
            <a:ext cx="9144000" cy="316862"/>
          </a:xfrm>
          <a:prstGeom prst="rect">
            <a:avLst/>
          </a:prstGeom>
          <a:solidFill>
            <a:srgbClr val="133C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360364" y="1079500"/>
            <a:ext cx="8426449" cy="3397250"/>
          </a:xfrm>
          <a:prstGeom prst="rect">
            <a:avLst/>
          </a:prstGeom>
        </p:spPr>
        <p:txBody>
          <a:bodyPr vert="horz" lIns="0" tIns="0" rIns="0" bIns="0" rtlCol="0">
            <a:noAutofit/>
          </a:body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Etiam</a:t>
            </a:r>
            <a:r>
              <a:rPr lang="en-US" dirty="0"/>
              <a:t> </a:t>
            </a:r>
            <a:r>
              <a:rPr lang="en-US" dirty="0" err="1"/>
              <a:t>lacinia</a:t>
            </a:r>
            <a:r>
              <a:rPr lang="en-US" dirty="0"/>
              <a:t>, </a:t>
            </a:r>
            <a:r>
              <a:rPr lang="en-US" dirty="0" err="1"/>
              <a:t>diam</a:t>
            </a:r>
            <a:r>
              <a:rPr lang="en-US" dirty="0"/>
              <a:t> </a:t>
            </a:r>
            <a:r>
              <a:rPr lang="en-US" dirty="0" err="1"/>
              <a:t>eget</a:t>
            </a:r>
            <a:r>
              <a:rPr lang="en-US" dirty="0"/>
              <a:t> </a:t>
            </a:r>
            <a:r>
              <a:rPr lang="en-US" dirty="0" err="1"/>
              <a:t>lobortis</a:t>
            </a:r>
            <a:r>
              <a:rPr lang="en-US" dirty="0"/>
              <a:t> </a:t>
            </a:r>
            <a:r>
              <a:rPr lang="en-US" dirty="0" err="1"/>
              <a:t>aliquet</a:t>
            </a:r>
            <a:r>
              <a:rPr lang="en-US" dirty="0"/>
              <a:t>, lacus lorem </a:t>
            </a:r>
            <a:r>
              <a:rPr lang="en-US" dirty="0" err="1"/>
              <a:t>placerat</a:t>
            </a:r>
            <a:r>
              <a:rPr lang="en-US" dirty="0"/>
              <a:t> libero, </a:t>
            </a:r>
            <a:r>
              <a:rPr lang="en-US" dirty="0" err="1"/>
              <a:t>nec</a:t>
            </a:r>
            <a:r>
              <a:rPr lang="en-US" dirty="0"/>
              <a:t> </a:t>
            </a:r>
            <a:r>
              <a:rPr lang="en-US" dirty="0" err="1"/>
              <a:t>vulputate</a:t>
            </a:r>
            <a:r>
              <a:rPr lang="en-US" dirty="0"/>
              <a:t> </a:t>
            </a:r>
            <a:br>
              <a:rPr lang="en-US" dirty="0"/>
            </a:br>
            <a:r>
              <a:rPr lang="en-US" dirty="0" err="1"/>
              <a:t>est</a:t>
            </a:r>
            <a:r>
              <a:rPr lang="en-US" dirty="0"/>
              <a:t> </a:t>
            </a:r>
            <a:r>
              <a:rPr lang="en-US" dirty="0" err="1"/>
              <a:t>mauris</a:t>
            </a:r>
            <a:r>
              <a:rPr lang="en-US" dirty="0"/>
              <a:t> et </a:t>
            </a:r>
            <a:r>
              <a:rPr lang="en-US" dirty="0" err="1"/>
              <a:t>turpis</a:t>
            </a:r>
            <a:r>
              <a:rPr lang="en-US" dirty="0"/>
              <a:t>. </a:t>
            </a:r>
            <a:r>
              <a:rPr lang="en-US" dirty="0" err="1"/>
              <a:t>Suspendisse</a:t>
            </a:r>
            <a:r>
              <a:rPr lang="en-US" dirty="0"/>
              <a:t> </a:t>
            </a:r>
            <a:r>
              <a:rPr lang="en-US" dirty="0" err="1"/>
              <a:t>eleifend</a:t>
            </a:r>
            <a:r>
              <a:rPr lang="en-US" dirty="0"/>
              <a:t> </a:t>
            </a:r>
            <a:r>
              <a:rPr lang="en-US" dirty="0" err="1"/>
              <a:t>ornare</a:t>
            </a:r>
            <a:r>
              <a:rPr lang="en-US" dirty="0"/>
              <a:t> </a:t>
            </a:r>
            <a:r>
              <a:rPr lang="en-US" dirty="0" err="1"/>
              <a:t>diam</a:t>
            </a:r>
            <a:r>
              <a:rPr lang="en-US" dirty="0"/>
              <a:t> sit </a:t>
            </a:r>
            <a:r>
              <a:rPr lang="en-US" dirty="0" err="1"/>
              <a:t>amet</a:t>
            </a:r>
            <a:r>
              <a:rPr lang="en-US" dirty="0"/>
              <a:t> </a:t>
            </a:r>
            <a:r>
              <a:rPr lang="en-US" dirty="0" err="1"/>
              <a:t>facilisis</a:t>
            </a:r>
            <a:r>
              <a:rPr lang="en-US" dirty="0"/>
              <a:t>. Nunc lacus </a:t>
            </a:r>
            <a:r>
              <a:rPr lang="en-US" dirty="0" err="1"/>
              <a:t>mauris</a:t>
            </a:r>
            <a:r>
              <a:rPr lang="en-US" dirty="0"/>
              <a:t>, </a:t>
            </a:r>
            <a:r>
              <a:rPr lang="en-US" dirty="0" err="1"/>
              <a:t>sagittis</a:t>
            </a:r>
            <a:r>
              <a:rPr lang="en-US" dirty="0"/>
              <a:t> in </a:t>
            </a:r>
            <a:r>
              <a:rPr lang="en-US" dirty="0" err="1"/>
              <a:t>tortor</a:t>
            </a:r>
            <a:r>
              <a:rPr lang="en-US" dirty="0"/>
              <a:t> a, </a:t>
            </a:r>
            <a:r>
              <a:rPr lang="en-US" dirty="0" err="1"/>
              <a:t>scelerisque</a:t>
            </a:r>
            <a:r>
              <a:rPr lang="en-US" dirty="0"/>
              <a:t> </a:t>
            </a:r>
            <a:r>
              <a:rPr lang="en-US" dirty="0" err="1"/>
              <a:t>feugiat</a:t>
            </a:r>
            <a:r>
              <a:rPr lang="en-US" dirty="0"/>
              <a:t> </a:t>
            </a:r>
            <a:r>
              <a:rPr lang="en-US" dirty="0" err="1"/>
              <a:t>velit</a:t>
            </a:r>
            <a:r>
              <a:rPr lang="en-US" dirty="0"/>
              <a:t>. </a:t>
            </a:r>
            <a:br>
              <a:rPr lang="en-US" dirty="0"/>
            </a:br>
            <a:r>
              <a:rPr lang="en-US" dirty="0" err="1"/>
              <a:t>Nullam</a:t>
            </a:r>
            <a:r>
              <a:rPr lang="en-US" dirty="0"/>
              <a:t> sit </a:t>
            </a:r>
            <a:r>
              <a:rPr lang="en-US" dirty="0" err="1"/>
              <a:t>amet</a:t>
            </a:r>
            <a:r>
              <a:rPr lang="en-US" dirty="0"/>
              <a:t> </a:t>
            </a:r>
            <a:r>
              <a:rPr lang="en-US" dirty="0" err="1"/>
              <a:t>lobortis</a:t>
            </a:r>
            <a:r>
              <a:rPr lang="en-US" dirty="0"/>
              <a:t> </a:t>
            </a:r>
            <a:r>
              <a:rPr lang="en-US" dirty="0" err="1"/>
              <a:t>urna</a:t>
            </a:r>
            <a:r>
              <a:rPr lang="en-US" dirty="0"/>
              <a:t>. </a:t>
            </a:r>
            <a:r>
              <a:rPr lang="en-US" dirty="0" err="1"/>
              <a:t>Aenean</a:t>
            </a:r>
            <a:r>
              <a:rPr lang="en-US" dirty="0"/>
              <a:t> </a:t>
            </a:r>
            <a:r>
              <a:rPr lang="en-US" dirty="0" err="1"/>
              <a:t>auctor</a:t>
            </a:r>
            <a:r>
              <a:rPr lang="en-US" dirty="0"/>
              <a:t> ligula </a:t>
            </a:r>
            <a:r>
              <a:rPr lang="en-US" dirty="0" err="1"/>
              <a:t>feugiat</a:t>
            </a:r>
            <a:r>
              <a:rPr lang="en-US" dirty="0"/>
              <a:t>, </a:t>
            </a:r>
            <a:r>
              <a:rPr lang="en-US" dirty="0" err="1"/>
              <a:t>tempor</a:t>
            </a:r>
            <a:r>
              <a:rPr lang="en-US" dirty="0"/>
              <a:t> </a:t>
            </a:r>
            <a:r>
              <a:rPr lang="en-US" dirty="0" err="1"/>
              <a:t>diam</a:t>
            </a:r>
            <a:r>
              <a:rPr lang="en-US" dirty="0"/>
              <a:t> non, </a:t>
            </a:r>
            <a:r>
              <a:rPr lang="en-US" dirty="0" err="1"/>
              <a:t>viverra</a:t>
            </a:r>
            <a:r>
              <a:rPr lang="en-US" dirty="0"/>
              <a:t> </a:t>
            </a:r>
            <a:r>
              <a:rPr lang="en-US" dirty="0" err="1"/>
              <a:t>eros</a:t>
            </a:r>
            <a:r>
              <a:rPr lang="en-US" dirty="0"/>
              <a:t>. </a:t>
            </a:r>
            <a:r>
              <a:rPr lang="en-US" dirty="0" err="1"/>
              <a:t>Morbi</a:t>
            </a:r>
            <a:r>
              <a:rPr lang="en-US" dirty="0"/>
              <a:t> </a:t>
            </a:r>
            <a:r>
              <a:rPr lang="en-US" dirty="0" err="1"/>
              <a:t>hendrerit</a:t>
            </a:r>
            <a:r>
              <a:rPr lang="en-US" dirty="0"/>
              <a:t> </a:t>
            </a:r>
            <a:r>
              <a:rPr lang="en-US" dirty="0" err="1"/>
              <a:t>egestas</a:t>
            </a:r>
            <a:r>
              <a:rPr lang="en-US" dirty="0"/>
              <a:t> </a:t>
            </a:r>
            <a:r>
              <a:rPr lang="en-US" dirty="0" err="1"/>
              <a:t>nunc</a:t>
            </a:r>
            <a:r>
              <a:rPr lang="en-US" dirty="0"/>
              <a:t> vitae </a:t>
            </a:r>
            <a:r>
              <a:rPr lang="en-US" dirty="0" err="1"/>
              <a:t>commodo</a:t>
            </a:r>
            <a:r>
              <a:rPr lang="en-US" dirty="0"/>
              <a:t>. </a:t>
            </a:r>
            <a:r>
              <a:rPr lang="en-US" dirty="0" err="1"/>
              <a:t>Vestibulum</a:t>
            </a:r>
            <a:r>
              <a:rPr lang="en-US" dirty="0"/>
              <a:t> </a:t>
            </a:r>
            <a:r>
              <a:rPr lang="en-US" dirty="0" err="1"/>
              <a:t>pulvinar</a:t>
            </a:r>
            <a:r>
              <a:rPr lang="en-US" dirty="0"/>
              <a:t> nisi at </a:t>
            </a:r>
            <a:r>
              <a:rPr lang="en-US" dirty="0" err="1"/>
              <a:t>sollicitudin</a:t>
            </a:r>
            <a:r>
              <a:rPr lang="en-US" dirty="0"/>
              <a:t> </a:t>
            </a:r>
            <a:r>
              <a:rPr lang="en-US" dirty="0" err="1"/>
              <a:t>placerat</a:t>
            </a:r>
            <a:r>
              <a:rPr lang="en-US" dirty="0"/>
              <a:t>. </a:t>
            </a:r>
            <a:r>
              <a:rPr lang="en-US" dirty="0" err="1"/>
              <a:t>Aliquam</a:t>
            </a:r>
            <a:r>
              <a:rPr lang="en-US" dirty="0"/>
              <a:t> sit </a:t>
            </a:r>
            <a:r>
              <a:rPr lang="en-US" dirty="0" err="1"/>
              <a:t>amet</a:t>
            </a:r>
            <a:r>
              <a:rPr lang="en-US" dirty="0"/>
              <a:t> </a:t>
            </a:r>
            <a:r>
              <a:rPr lang="en-US" dirty="0" err="1"/>
              <a:t>leo</a:t>
            </a:r>
            <a:r>
              <a:rPr lang="en-US" dirty="0"/>
              <a:t> semper, </a:t>
            </a:r>
            <a:r>
              <a:rPr lang="en-US" dirty="0" err="1"/>
              <a:t>tincidunt</a:t>
            </a:r>
            <a:r>
              <a:rPr lang="en-US" dirty="0"/>
              <a:t> dolor a, </a:t>
            </a:r>
            <a:r>
              <a:rPr lang="en-US" dirty="0" err="1"/>
              <a:t>lobortis</a:t>
            </a:r>
            <a:r>
              <a:rPr lang="en-US" dirty="0"/>
              <a:t> </a:t>
            </a:r>
            <a:r>
              <a:rPr lang="en-US" dirty="0" err="1"/>
              <a:t>elit</a:t>
            </a:r>
            <a:r>
              <a:rPr lang="en-US" dirty="0"/>
              <a:t>. </a:t>
            </a:r>
            <a:r>
              <a:rPr lang="en-US" dirty="0" err="1"/>
              <a:t>Nulla</a:t>
            </a:r>
            <a:r>
              <a:rPr lang="en-US" dirty="0"/>
              <a:t> ipsum dolor, </a:t>
            </a:r>
            <a:r>
              <a:rPr lang="en-US" dirty="0" err="1"/>
              <a:t>condimentum</a:t>
            </a:r>
            <a:r>
              <a:rPr lang="en-US" dirty="0"/>
              <a:t> </a:t>
            </a:r>
            <a:br>
              <a:rPr lang="en-US" dirty="0"/>
            </a:br>
            <a:r>
              <a:rPr lang="en-US" dirty="0"/>
              <a:t>at nisi et, </a:t>
            </a:r>
            <a:r>
              <a:rPr lang="en-US" dirty="0" err="1"/>
              <a:t>varius</a:t>
            </a:r>
            <a:r>
              <a:rPr lang="en-US" dirty="0"/>
              <a:t> </a:t>
            </a:r>
            <a:r>
              <a:rPr lang="en-US" dirty="0" err="1"/>
              <a:t>lobortis</a:t>
            </a:r>
            <a:r>
              <a:rPr lang="en-US" dirty="0"/>
              <a:t> </a:t>
            </a:r>
            <a:r>
              <a:rPr lang="en-US" dirty="0" err="1"/>
              <a:t>lectus</a:t>
            </a:r>
            <a:r>
              <a:rPr lang="en-US" dirty="0"/>
              <a:t>. </a:t>
            </a:r>
            <a:r>
              <a:rPr lang="en-US" dirty="0" err="1"/>
              <a:t>Fusce</a:t>
            </a:r>
            <a:r>
              <a:rPr lang="en-US" dirty="0"/>
              <a:t> </a:t>
            </a:r>
            <a:r>
              <a:rPr lang="en-US" dirty="0" err="1"/>
              <a:t>fermentum</a:t>
            </a:r>
            <a:r>
              <a:rPr lang="en-US" dirty="0"/>
              <a:t> </a:t>
            </a:r>
            <a:r>
              <a:rPr lang="en-US" dirty="0" err="1"/>
              <a:t>bibendum</a:t>
            </a:r>
            <a:r>
              <a:rPr lang="en-US" dirty="0"/>
              <a:t> </a:t>
            </a:r>
            <a:r>
              <a:rPr lang="en-US" dirty="0" err="1"/>
              <a:t>varius</a:t>
            </a:r>
            <a:r>
              <a:rPr lang="en-US" dirty="0"/>
              <a:t>. </a:t>
            </a:r>
            <a:r>
              <a:rPr lang="en-US" dirty="0" err="1"/>
              <a:t>Pellentesque</a:t>
            </a:r>
            <a:r>
              <a:rPr lang="en-US" dirty="0"/>
              <a:t> habitant </a:t>
            </a:r>
            <a:r>
              <a:rPr lang="en-US" dirty="0" err="1"/>
              <a:t>morbi</a:t>
            </a:r>
            <a:r>
              <a:rPr lang="en-US" dirty="0"/>
              <a:t> </a:t>
            </a:r>
            <a:r>
              <a:rPr lang="en-US" dirty="0" err="1"/>
              <a:t>tristique</a:t>
            </a:r>
            <a:r>
              <a:rPr lang="en-US" dirty="0"/>
              <a:t> </a:t>
            </a:r>
            <a:r>
              <a:rPr lang="en-US" dirty="0" err="1"/>
              <a:t>senectus</a:t>
            </a:r>
            <a:r>
              <a:rPr lang="en-US" dirty="0"/>
              <a:t> et </a:t>
            </a:r>
            <a:r>
              <a:rPr lang="en-US" dirty="0" err="1"/>
              <a:t>netus</a:t>
            </a:r>
            <a:r>
              <a:rPr lang="en-US" dirty="0"/>
              <a:t> et </a:t>
            </a:r>
            <a:r>
              <a:rPr lang="en-US" dirty="0" err="1"/>
              <a:t>malesuada</a:t>
            </a:r>
            <a:r>
              <a:rPr lang="en-US" dirty="0"/>
              <a:t> </a:t>
            </a:r>
            <a:br>
              <a:rPr lang="en-US" dirty="0"/>
            </a:br>
            <a:r>
              <a:rPr lang="en-US" dirty="0"/>
              <a:t>fames ac </a:t>
            </a:r>
            <a:r>
              <a:rPr lang="en-US" dirty="0" err="1"/>
              <a:t>turpis</a:t>
            </a:r>
            <a:r>
              <a:rPr lang="en-US" dirty="0"/>
              <a:t> </a:t>
            </a:r>
            <a:r>
              <a:rPr lang="en-US" dirty="0" err="1"/>
              <a:t>egestas</a:t>
            </a:r>
            <a:r>
              <a:rPr lang="en-US" dirty="0"/>
              <a:t>.</a:t>
            </a:r>
          </a:p>
          <a:p>
            <a:pPr lvl="1"/>
            <a:r>
              <a:rPr lang="en-US" dirty="0"/>
              <a:t>Second</a:t>
            </a:r>
          </a:p>
          <a:p>
            <a:pPr lvl="2"/>
            <a:r>
              <a:rPr lang="en-US" dirty="0"/>
              <a:t>third</a:t>
            </a:r>
          </a:p>
          <a:p>
            <a:pPr lvl="3"/>
            <a:r>
              <a:rPr lang="en-US" dirty="0"/>
              <a:t>fourth</a:t>
            </a:r>
          </a:p>
        </p:txBody>
      </p:sp>
      <p:pic>
        <p:nvPicPr>
          <p:cNvPr id="8" name="Picture 7"/>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
        <p:nvSpPr>
          <p:cNvPr id="4" name="Title Placeholder 3"/>
          <p:cNvSpPr>
            <a:spLocks noGrp="1"/>
          </p:cNvSpPr>
          <p:nvPr>
            <p:ph type="title"/>
          </p:nvPr>
        </p:nvSpPr>
        <p:spPr>
          <a:xfrm>
            <a:off x="360364" y="228600"/>
            <a:ext cx="8426449" cy="301752"/>
          </a:xfrm>
          <a:prstGeom prst="rect">
            <a:avLst/>
          </a:prstGeom>
        </p:spPr>
        <p:txBody>
          <a:bodyPr vert="horz" wrap="none" lIns="0" tIns="45720" rIns="0" bIns="45720" rtlCol="0" anchor="ctr">
            <a:noAutofit/>
          </a:bodyPr>
          <a:lstStyle/>
          <a:p>
            <a:r>
              <a:rPr lang="en-US" dirty="0"/>
              <a:t>Please Add Slide Headline Here</a:t>
            </a:r>
          </a:p>
        </p:txBody>
      </p:sp>
      <p:sp>
        <p:nvSpPr>
          <p:cNvPr id="9" name="Slide Number Placeholder 1"/>
          <p:cNvSpPr>
            <a:spLocks noGrp="1"/>
          </p:cNvSpPr>
          <p:nvPr>
            <p:ph type="sldNum" sz="quarter" idx="4"/>
          </p:nvPr>
        </p:nvSpPr>
        <p:spPr>
          <a:xfrm>
            <a:off x="7413441" y="4826639"/>
            <a:ext cx="1373372" cy="316862"/>
          </a:xfrm>
          <a:prstGeom prst="rect">
            <a:avLst/>
          </a:prstGeom>
        </p:spPr>
        <p:txBody>
          <a:bodyPr vert="horz" wrap="none" lIns="91440" tIns="45720" rIns="0" bIns="82296" rtlCol="0" anchor="ctr"/>
          <a:lstStyle>
            <a:lvl1pPr algn="r">
              <a:defRPr sz="1400" b="1" i="0">
                <a:solidFill>
                  <a:srgbClr val="FEFEFE"/>
                </a:solidFill>
                <a:latin typeface="+mj-lt"/>
              </a:defRPr>
            </a:lvl1pPr>
          </a:lstStyle>
          <a:p>
            <a:fld id="{3A707DD9-E92B-45E8-BE0A-E6B2EDF345EB}" type="slidenum">
              <a:rPr lang="en-US" smtClean="0"/>
              <a:pPr/>
              <a:t>‹#›</a:t>
            </a:fld>
            <a:endParaRPr lang="en-US" dirty="0"/>
          </a:p>
        </p:txBody>
      </p:sp>
    </p:spTree>
    <p:extLst>
      <p:ext uri="{BB962C8B-B14F-4D97-AF65-F5344CB8AC3E}">
        <p14:creationId xmlns:p14="http://schemas.microsoft.com/office/powerpoint/2010/main" val="1577352991"/>
      </p:ext>
    </p:extLst>
  </p:cSld>
  <p:clrMap bg1="lt1" tx1="dk1" bg2="lt2" tx2="dk2" accent1="accent1" accent2="accent2" accent3="accent3" accent4="accent4" accent5="accent5" accent6="accent6" hlink="hlink" folHlink="folHlink"/>
  <p:sldLayoutIdLst>
    <p:sldLayoutId id="2147483680" r:id="rId1"/>
    <p:sldLayoutId id="2147483683" r:id="rId2"/>
    <p:sldLayoutId id="2147483681" r:id="rId3"/>
    <p:sldLayoutId id="2147483682" r:id="rId4"/>
    <p:sldLayoutId id="2147483685" r:id="rId5"/>
    <p:sldLayoutId id="2147483686" r:id="rId6"/>
    <p:sldLayoutId id="2147483687" r:id="rId7"/>
    <p:sldLayoutId id="2147483692" r:id="rId8"/>
    <p:sldLayoutId id="2147483688" r:id="rId9"/>
    <p:sldLayoutId id="2147483689" r:id="rId10"/>
    <p:sldLayoutId id="2147483684" r:id="rId11"/>
    <p:sldLayoutId id="2147483695" r:id="rId12"/>
    <p:sldLayoutId id="2147483694" r:id="rId13"/>
    <p:sldLayoutId id="2147483690" r:id="rId14"/>
    <p:sldLayoutId id="2147483697" r:id="rId15"/>
    <p:sldLayoutId id="2147483691" r:id="rId16"/>
  </p:sldLayoutIdLst>
  <p:hf hdr="0" ftr="0" dt="0"/>
  <p:txStyles>
    <p:title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p:titleStyle>
    <p:body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userDrawn="1">
          <p15:clr>
            <a:srgbClr val="F26B43"/>
          </p15:clr>
        </p15:guide>
        <p15:guide id="2" orient="horz" pos="338" userDrawn="1">
          <p15:clr>
            <a:srgbClr val="F26B43"/>
          </p15:clr>
        </p15:guide>
        <p15:guide id="3" orient="horz" pos="680" userDrawn="1">
          <p15:clr>
            <a:srgbClr val="F26B43"/>
          </p15:clr>
        </p15:guide>
        <p15:guide id="4" orient="horz" pos="2820" userDrawn="1">
          <p15:clr>
            <a:srgbClr val="F26B43"/>
          </p15:clr>
        </p15:guide>
        <p15:guide id="5" pos="226" userDrawn="1">
          <p15:clr>
            <a:srgbClr val="F26B43"/>
          </p15:clr>
        </p15:guide>
        <p15:guide id="6" pos="5535" userDrawn="1">
          <p15:clr>
            <a:srgbClr val="F26B43"/>
          </p15:clr>
        </p15:guide>
        <p15:guide id="7" orient="horz" pos="896" userDrawn="1">
          <p15:clr>
            <a:srgbClr val="F26B43"/>
          </p15:clr>
        </p15:guide>
        <p15:guide id="8" pos="2736" userDrawn="1">
          <p15:clr>
            <a:srgbClr val="F26B43"/>
          </p15:clr>
        </p15:guide>
        <p15:guide id="9" pos="3024" userDrawn="1">
          <p15:clr>
            <a:srgbClr val="F26B43"/>
          </p15:clr>
        </p15:guide>
        <p15:guide id="10" orient="horz" pos="3036" userDrawn="1">
          <p15:clr>
            <a:srgbClr val="F26B43"/>
          </p15:clr>
        </p15:guide>
        <p15:guide id="11" orient="horz" pos="3084" userDrawn="1">
          <p15:clr>
            <a:srgbClr val="F26B43"/>
          </p15:clr>
        </p15:guide>
        <p15:guide id="12" orient="horz" pos="31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80954" y="1803228"/>
            <a:ext cx="5582093" cy="1220182"/>
          </a:xfrm>
          <a:prstGeom prst="rect">
            <a:avLst/>
          </a:prstGeom>
        </p:spPr>
        <p:txBody>
          <a:bodyPr vert="horz" wrap="square" lIns="91440" tIns="45720" rIns="91440" bIns="45720" rtlCol="0" anchor="ctr">
            <a:noAutofit/>
          </a:bodyPr>
          <a:lstStyle/>
          <a:p>
            <a:pPr algn="ctr"/>
            <a:endParaRPr lang="en-US" sz="4400" b="1" spc="200" dirty="0">
              <a:solidFill>
                <a:schemeClr val="bg1"/>
              </a:solidFill>
              <a:latin typeface="Calibri" charset="0"/>
              <a:ea typeface="Calibri" charset="0"/>
              <a:cs typeface="Calibri" charset="0"/>
            </a:endParaRPr>
          </a:p>
        </p:txBody>
      </p:sp>
      <p:sp>
        <p:nvSpPr>
          <p:cNvPr id="7" name="Rectangle 6"/>
          <p:cNvSpPr/>
          <p:nvPr userDrawn="1"/>
        </p:nvSpPr>
        <p:spPr>
          <a:xfrm>
            <a:off x="0" y="4826639"/>
            <a:ext cx="9144000" cy="316862"/>
          </a:xfrm>
          <a:prstGeom prst="rect">
            <a:avLst/>
          </a:prstGeom>
          <a:solidFill>
            <a:schemeClr val="accent1">
              <a:lumMod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60364" y="4911973"/>
            <a:ext cx="470910" cy="166976"/>
          </a:xfrm>
          <a:prstGeom prst="rect">
            <a:avLst/>
          </a:prstGeom>
        </p:spPr>
      </p:pic>
    </p:spTree>
    <p:extLst>
      <p:ext uri="{BB962C8B-B14F-4D97-AF65-F5344CB8AC3E}">
        <p14:creationId xmlns:p14="http://schemas.microsoft.com/office/powerpoint/2010/main" val="548617574"/>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Lst>
  <p:hf hdr="0" ftr="0" dt="0"/>
  <p:txStyles>
    <p:titleStyle>
      <a:lvl1pPr algn="l" defTabSz="914400" rtl="0" eaLnBrk="1" latinLnBrk="0" hangingPunct="1">
        <a:lnSpc>
          <a:spcPct val="90000"/>
        </a:lnSpc>
        <a:spcBef>
          <a:spcPct val="0"/>
        </a:spcBef>
        <a:buNone/>
        <a:defRPr sz="4000" kern="1200" cap="all" baseline="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jp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jpg"/><Relationship Id="rId1" Type="http://schemas.openxmlformats.org/officeDocument/2006/relationships/slideLayout" Target="../slideLayouts/slideLayout6.xml"/><Relationship Id="rId2"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hyperlink" Target="https://lviv.dotnet.city/" TargetMode="External"/><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s://docs.aws.amazon.com/sdkfornet/v3/apidocs/" TargetMode="External"/><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www.forbes.com/sites/benkepes/2015/06/03/30-of-servers-are-sitting-comatose-according-to-research/#2f4944612c2"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7.jpg"/><Relationship Id="rId4" Type="http://schemas.openxmlformats.org/officeDocument/2006/relationships/hyperlink" Target="https://aws.amazon.com/blogs/developer/net-core-lambda-deployment-task-enhancements-in-the-aws-tools-for-vsts/" TargetMode="External"/><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7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giants_causeway.jpg"/>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7828" b="7828"/>
          <a:stretch>
            <a:fillRect/>
          </a:stretch>
        </p:blipFill>
        <p:spPr/>
      </p:pic>
      <p:sp>
        <p:nvSpPr>
          <p:cNvPr id="3" name="Text Placeholder 2"/>
          <p:cNvSpPr>
            <a:spLocks noGrp="1"/>
          </p:cNvSpPr>
          <p:nvPr>
            <p:ph type="body" sz="quarter" idx="15"/>
          </p:nvPr>
        </p:nvSpPr>
        <p:spPr>
          <a:xfrm>
            <a:off x="627880" y="1976782"/>
            <a:ext cx="8324591" cy="1073900"/>
          </a:xfrm>
        </p:spPr>
        <p:txBody>
          <a:bodyPr/>
          <a:lstStyle/>
          <a:p>
            <a:pPr algn="r"/>
            <a:r>
              <a:rPr lang="en-US" dirty="0" smtClean="0"/>
              <a:t>SERVERLESS </a:t>
            </a:r>
            <a:r>
              <a:rPr lang="en-US" dirty="0"/>
              <a:t>ARCHITECTURE ON </a:t>
            </a:r>
            <a:r>
              <a:rPr lang="en-US" dirty="0" smtClean="0"/>
              <a:t>AWS</a:t>
            </a:r>
            <a:endParaRPr lang="en-US" dirty="0"/>
          </a:p>
        </p:txBody>
      </p:sp>
      <p:sp>
        <p:nvSpPr>
          <p:cNvPr id="4" name="Text Placeholder 3"/>
          <p:cNvSpPr>
            <a:spLocks noGrp="1"/>
          </p:cNvSpPr>
          <p:nvPr>
            <p:ph type="body" sz="quarter" idx="16"/>
          </p:nvPr>
        </p:nvSpPr>
        <p:spPr>
          <a:xfrm>
            <a:off x="6100463" y="4147865"/>
            <a:ext cx="2675924" cy="284693"/>
          </a:xfrm>
        </p:spPr>
        <p:txBody>
          <a:bodyPr/>
          <a:lstStyle/>
          <a:p>
            <a:r>
              <a:rPr lang="en-US" smtClean="0"/>
              <a:t>MYKHAYLO STEPANYAK</a:t>
            </a:r>
            <a:endParaRPr lang="en-US" dirty="0"/>
          </a:p>
        </p:txBody>
      </p:sp>
      <p:pic>
        <p:nvPicPr>
          <p:cNvPr id="11" name="Picture Placeholder 10" descr="EPAM_LOGO_white_blue.png"/>
          <p:cNvPicPr>
            <a:picLocks noGrp="1" noChangeAspect="1"/>
          </p:cNvPicPr>
          <p:nvPr>
            <p:ph type="pic" sz="quarter" idx="19"/>
          </p:nvPr>
        </p:nvPicPr>
        <p:blipFill>
          <a:blip r:embed="rId4" cstate="print">
            <a:extLst>
              <a:ext uri="{28A0092B-C50C-407E-A947-70E740481C1C}">
                <a14:useLocalDpi xmlns:a14="http://schemas.microsoft.com/office/drawing/2010/main" val="0"/>
              </a:ext>
            </a:extLst>
          </a:blip>
          <a:srcRect t="2892" b="2892"/>
          <a:stretch>
            <a:fillRect/>
          </a:stretch>
        </p:blipFill>
        <p:spPr/>
      </p:pic>
    </p:spTree>
    <p:extLst>
      <p:ext uri="{BB962C8B-B14F-4D97-AF65-F5344CB8AC3E}">
        <p14:creationId xmlns:p14="http://schemas.microsoft.com/office/powerpoint/2010/main" val="16050742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10</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MAGIC QUADRANT FOR PUBLIC CLOUDS</a:t>
            </a:r>
            <a:endParaRPr lang="en-US" dirty="0">
              <a:solidFill>
                <a:schemeClr val="bg1"/>
              </a:solidFill>
            </a:endParaRPr>
          </a:p>
        </p:txBody>
      </p:sp>
      <p:pic>
        <p:nvPicPr>
          <p:cNvPr id="7"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665439" y="791028"/>
            <a:ext cx="3816297" cy="3883705"/>
          </a:xfrm>
          <a:prstGeom prst="rect">
            <a:avLst/>
          </a:prstGeom>
        </p:spPr>
      </p:pic>
    </p:spTree>
    <p:extLst>
      <p:ext uri="{BB962C8B-B14F-4D97-AF65-F5344CB8AC3E}">
        <p14:creationId xmlns:p14="http://schemas.microsoft.com/office/powerpoint/2010/main" val="903830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11</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SERVERLESS PROVIDERS</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468" y="3512456"/>
            <a:ext cx="1750785" cy="105047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642" y="974553"/>
            <a:ext cx="2272701" cy="119500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852" y="2169554"/>
            <a:ext cx="2059852" cy="1029926"/>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6686" y="1219200"/>
            <a:ext cx="1337528" cy="6530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3538" y="2438950"/>
            <a:ext cx="951949" cy="95194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8767" y="3686629"/>
            <a:ext cx="902607" cy="902607"/>
          </a:xfrm>
          <a:prstGeom prst="rect">
            <a:avLst/>
          </a:prstGeom>
        </p:spPr>
      </p:pic>
      <p:sp>
        <p:nvSpPr>
          <p:cNvPr id="13" name="TextBox 12"/>
          <p:cNvSpPr txBox="1"/>
          <p:nvPr/>
        </p:nvSpPr>
        <p:spPr>
          <a:xfrm>
            <a:off x="5915165" y="3987891"/>
            <a:ext cx="1944763" cy="300082"/>
          </a:xfrm>
          <a:prstGeom prst="rect">
            <a:avLst/>
          </a:prstGeom>
          <a:noFill/>
        </p:spPr>
        <p:txBody>
          <a:bodyPr wrap="none" rtlCol="0">
            <a:spAutoFit/>
          </a:bodyPr>
          <a:lstStyle/>
          <a:p>
            <a:r>
              <a:rPr lang="en-US" dirty="0" smtClean="0"/>
              <a:t>- Google Cloud Functions</a:t>
            </a:r>
            <a:endParaRPr lang="en-US" dirty="0"/>
          </a:p>
        </p:txBody>
      </p:sp>
      <p:sp>
        <p:nvSpPr>
          <p:cNvPr id="14" name="TextBox 13"/>
          <p:cNvSpPr txBox="1"/>
          <p:nvPr/>
        </p:nvSpPr>
        <p:spPr>
          <a:xfrm>
            <a:off x="5915165" y="2764883"/>
            <a:ext cx="1403205" cy="300082"/>
          </a:xfrm>
          <a:prstGeom prst="rect">
            <a:avLst/>
          </a:prstGeom>
          <a:noFill/>
        </p:spPr>
        <p:txBody>
          <a:bodyPr wrap="none" rtlCol="0">
            <a:spAutoFit/>
          </a:bodyPr>
          <a:lstStyle/>
          <a:p>
            <a:r>
              <a:rPr lang="en-US" dirty="0" smtClean="0"/>
              <a:t>- Azure Functions</a:t>
            </a:r>
            <a:endParaRPr lang="en-US" dirty="0"/>
          </a:p>
        </p:txBody>
      </p:sp>
      <p:sp>
        <p:nvSpPr>
          <p:cNvPr id="15" name="TextBox 14"/>
          <p:cNvSpPr txBox="1"/>
          <p:nvPr/>
        </p:nvSpPr>
        <p:spPr>
          <a:xfrm>
            <a:off x="5915164" y="1382956"/>
            <a:ext cx="1199944" cy="300082"/>
          </a:xfrm>
          <a:prstGeom prst="rect">
            <a:avLst/>
          </a:prstGeom>
          <a:noFill/>
        </p:spPr>
        <p:txBody>
          <a:bodyPr wrap="none" rtlCol="0">
            <a:spAutoFit/>
          </a:bodyPr>
          <a:lstStyle/>
          <a:p>
            <a:r>
              <a:rPr lang="en-US" dirty="0" smtClean="0"/>
              <a:t>- AWS Lambda</a:t>
            </a:r>
            <a:endParaRPr lang="en-US" dirty="0"/>
          </a:p>
        </p:txBody>
      </p:sp>
    </p:spTree>
    <p:extLst>
      <p:ext uri="{BB962C8B-B14F-4D97-AF65-F5344CB8AC3E}">
        <p14:creationId xmlns:p14="http://schemas.microsoft.com/office/powerpoint/2010/main" val="230573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12</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GLOBAL INFRASTRUCTURE</a:t>
            </a:r>
            <a:endParaRPr lang="en-US" dirty="0">
              <a:solidFill>
                <a:schemeClr val="bg1"/>
              </a:solidFill>
            </a:endParaRPr>
          </a:p>
        </p:txBody>
      </p:sp>
      <p:pic>
        <p:nvPicPr>
          <p:cNvPr id="8"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188773" y="901994"/>
            <a:ext cx="6327549" cy="3546930"/>
          </a:xfrm>
          <a:prstGeom prst="rect">
            <a:avLst/>
          </a:prstGeom>
        </p:spPr>
      </p:pic>
      <p:sp>
        <p:nvSpPr>
          <p:cNvPr id="9" name="TextBox 8"/>
          <p:cNvSpPr txBox="1"/>
          <p:nvPr/>
        </p:nvSpPr>
        <p:spPr>
          <a:xfrm>
            <a:off x="526311" y="4061740"/>
            <a:ext cx="9538060" cy="923330"/>
          </a:xfrm>
          <a:prstGeom prst="rect">
            <a:avLst/>
          </a:prstGeom>
          <a:noFill/>
        </p:spPr>
        <p:txBody>
          <a:bodyPr wrap="none" rtlCol="0">
            <a:spAutoFit/>
          </a:bodyPr>
          <a:lstStyle/>
          <a:p>
            <a:r>
              <a:rPr lang="en-US" dirty="0" smtClean="0"/>
              <a:t>1. Regions: 19 </a:t>
            </a:r>
            <a:r>
              <a:rPr lang="en-US" dirty="0"/>
              <a:t>five more AWS Regions in Bahrain, Cape Town, Hong Kong SAR, Milan, and Stockholm</a:t>
            </a:r>
            <a:endParaRPr lang="en-US" dirty="0" smtClean="0"/>
          </a:p>
          <a:p>
            <a:r>
              <a:rPr lang="en-US" dirty="0" smtClean="0"/>
              <a:t>2. Availability Zones: 57 </a:t>
            </a:r>
            <a:r>
              <a:rPr lang="en-US" dirty="0"/>
              <a:t>with announced plans for 15 </a:t>
            </a:r>
            <a:r>
              <a:rPr lang="en-US" dirty="0" smtClean="0"/>
              <a:t>more</a:t>
            </a:r>
          </a:p>
          <a:p>
            <a:r>
              <a:rPr lang="en-US" dirty="0" smtClean="0"/>
              <a:t>3. Edge Locations: 30+</a:t>
            </a:r>
          </a:p>
        </p:txBody>
      </p:sp>
    </p:spTree>
    <p:extLst>
      <p:ext uri="{BB962C8B-B14F-4D97-AF65-F5344CB8AC3E}">
        <p14:creationId xmlns:p14="http://schemas.microsoft.com/office/powerpoint/2010/main" val="932740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13</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CUSTOMER DESIDES WHERE APP AND DATA RESIDE</a:t>
            </a:r>
            <a:endParaRPr lang="en-US" dirty="0">
              <a:solidFill>
                <a:schemeClr val="bg1"/>
              </a:solidFill>
            </a:endParaRPr>
          </a:p>
        </p:txBody>
      </p:sp>
      <p:pic>
        <p:nvPicPr>
          <p:cNvPr id="7" name="Content Placeholder 5"/>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39343" y="1245543"/>
            <a:ext cx="7068489" cy="3153419"/>
          </a:xfrm>
          <a:prstGeom prst="rect">
            <a:avLst/>
          </a:prstGeom>
        </p:spPr>
      </p:pic>
    </p:spTree>
    <p:extLst>
      <p:ext uri="{BB962C8B-B14F-4D97-AF65-F5344CB8AC3E}">
        <p14:creationId xmlns:p14="http://schemas.microsoft.com/office/powerpoint/2010/main" val="12016600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14</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https</a:t>
            </a:r>
            <a:r>
              <a:rPr lang="en-US" dirty="0">
                <a:solidFill>
                  <a:schemeClr val="bg1"/>
                </a:solidFill>
              </a:rPr>
              <a:t>://</a:t>
            </a:r>
            <a:r>
              <a:rPr lang="en-US" dirty="0" err="1">
                <a:solidFill>
                  <a:schemeClr val="bg1"/>
                </a:solidFill>
              </a:rPr>
              <a:t>aws.amazon.com</a:t>
            </a:r>
            <a:r>
              <a:rPr lang="en-US" dirty="0">
                <a:solidFill>
                  <a:schemeClr val="bg1"/>
                </a:solidFill>
              </a:rPr>
              <a:t>/free/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362" y="1055983"/>
            <a:ext cx="5573079" cy="3238952"/>
          </a:xfrm>
          <a:prstGeom prst="rect">
            <a:avLst/>
          </a:prstGeom>
        </p:spPr>
      </p:pic>
    </p:spTree>
    <p:extLst>
      <p:ext uri="{BB962C8B-B14F-4D97-AF65-F5344CB8AC3E}">
        <p14:creationId xmlns:p14="http://schemas.microsoft.com/office/powerpoint/2010/main" val="19404263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15</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CORE AWS SERVERLESS SERVICES</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45" y="1402593"/>
            <a:ext cx="6990293" cy="2255007"/>
          </a:xfrm>
          <a:prstGeom prst="rect">
            <a:avLst/>
          </a:prstGeom>
        </p:spPr>
      </p:pic>
    </p:spTree>
    <p:extLst>
      <p:ext uri="{BB962C8B-B14F-4D97-AF65-F5344CB8AC3E}">
        <p14:creationId xmlns:p14="http://schemas.microsoft.com/office/powerpoint/2010/main" val="18515636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16</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WHICH SERVICES DO WE NEED</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12" y="757556"/>
            <a:ext cx="7709483" cy="3645512"/>
          </a:xfrm>
          <a:prstGeom prst="rect">
            <a:avLst/>
          </a:prstGeom>
        </p:spPr>
      </p:pic>
    </p:spTree>
    <p:extLst>
      <p:ext uri="{BB962C8B-B14F-4D97-AF65-F5344CB8AC3E}">
        <p14:creationId xmlns:p14="http://schemas.microsoft.com/office/powerpoint/2010/main" val="6252122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17</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a:solidFill>
                  <a:schemeClr val="bg1"/>
                </a:solidFill>
              </a:rPr>
              <a:t>SERVERLESS WORKFLOW</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77" y="781045"/>
            <a:ext cx="7097086" cy="3788827"/>
          </a:xfrm>
          <a:prstGeom prst="rect">
            <a:avLst/>
          </a:prstGeom>
        </p:spPr>
      </p:pic>
    </p:spTree>
    <p:extLst>
      <p:ext uri="{BB962C8B-B14F-4D97-AF65-F5344CB8AC3E}">
        <p14:creationId xmlns:p14="http://schemas.microsoft.com/office/powerpoint/2010/main" val="17200399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18</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APPLICATION ARCHITECTURE</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33" y="536425"/>
            <a:ext cx="7720841" cy="4293165"/>
          </a:xfrm>
          <a:prstGeom prst="rect">
            <a:avLst/>
          </a:prstGeom>
        </p:spPr>
      </p:pic>
    </p:spTree>
    <p:extLst>
      <p:ext uri="{BB962C8B-B14F-4D97-AF65-F5344CB8AC3E}">
        <p14:creationId xmlns:p14="http://schemas.microsoft.com/office/powerpoint/2010/main" val="10096682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documents.lucidchart.com/documents/69ab570b-a7b6-4418-a7f2-623c30b3fb87/pages/0_0?a=916&amp;x=1167&amp;y=67&amp;w=286&amp;h=286&amp;store=1&amp;accept=image%2F*&amp;auth=LCA%2042e8fb3f911238a6987330ab13e4a4532a491e0f-ts%3D1560840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48" y="1057013"/>
            <a:ext cx="2047875" cy="20478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19</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WHAT IS API GATEWAY?</a:t>
            </a:r>
            <a:endParaRPr lang="en-US" dirty="0">
              <a:solidFill>
                <a:schemeClr val="bg1"/>
              </a:solidFill>
            </a:endParaRPr>
          </a:p>
        </p:txBody>
      </p:sp>
      <p:sp>
        <p:nvSpPr>
          <p:cNvPr id="2" name="TextBox 1"/>
          <p:cNvSpPr txBox="1"/>
          <p:nvPr/>
        </p:nvSpPr>
        <p:spPr>
          <a:xfrm>
            <a:off x="2588693" y="3757219"/>
            <a:ext cx="3594382" cy="400110"/>
          </a:xfrm>
          <a:prstGeom prst="rect">
            <a:avLst/>
          </a:prstGeom>
          <a:noFill/>
        </p:spPr>
        <p:txBody>
          <a:bodyPr wrap="none" rtlCol="0">
            <a:spAutoFit/>
          </a:bodyPr>
          <a:lstStyle/>
          <a:p>
            <a:r>
              <a:rPr lang="en-US" sz="2000" dirty="0" smtClean="0"/>
              <a:t>Creating a RESTful API with ease </a:t>
            </a:r>
            <a:endParaRPr lang="en-US" sz="2000" dirty="0"/>
          </a:p>
        </p:txBody>
      </p:sp>
      <p:pic>
        <p:nvPicPr>
          <p:cNvPr id="2056" name="Picture 8" descr="https://documents.lucidchart.com/documents/69ab570b-a7b6-4418-a7f2-623c30b3fb87/pages/0_0?a=924&amp;x=1447&amp;y=70&amp;w=286&amp;h=260&amp;store=1&amp;accept=image%2F*&amp;auth=LCA%2086608d26922147114ce4516890263ae5bad6b6c6-ts%3D15608403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6539" y="1247513"/>
            <a:ext cx="2047875" cy="18573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452944" y="3040572"/>
            <a:ext cx="1635063" cy="400110"/>
          </a:xfrm>
          <a:prstGeom prst="rect">
            <a:avLst/>
          </a:prstGeom>
          <a:noFill/>
        </p:spPr>
        <p:txBody>
          <a:bodyPr wrap="none" rtlCol="0">
            <a:spAutoFit/>
          </a:bodyPr>
          <a:lstStyle/>
          <a:p>
            <a:r>
              <a:rPr lang="en-US" sz="2000" smtClean="0"/>
              <a:t>AWS Gateway</a:t>
            </a:r>
            <a:endParaRPr lang="en-US" sz="2000" dirty="0"/>
          </a:p>
        </p:txBody>
      </p:sp>
    </p:spTree>
    <p:extLst>
      <p:ext uri="{BB962C8B-B14F-4D97-AF65-F5344CB8AC3E}">
        <p14:creationId xmlns:p14="http://schemas.microsoft.com/office/powerpoint/2010/main" val="13738608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4" name="Content Placeholder 3"/>
          <p:cNvSpPr>
            <a:spLocks noGrp="1"/>
          </p:cNvSpPr>
          <p:nvPr>
            <p:ph sz="quarter" idx="10"/>
          </p:nvPr>
        </p:nvSpPr>
        <p:spPr>
          <a:xfrm>
            <a:off x="357187" y="898271"/>
            <a:ext cx="8429625" cy="3071386"/>
          </a:xfrm>
        </p:spPr>
        <p:txBody>
          <a:bodyPr/>
          <a:lstStyle/>
          <a:p>
            <a:pPr marL="342900" indent="-342900">
              <a:buFont typeface="+mj-lt"/>
              <a:buAutoNum type="arabicPeriod"/>
            </a:pPr>
            <a:r>
              <a:rPr lang="en-US" sz="1350" dirty="0" smtClean="0">
                <a:latin typeface="+mn-lt"/>
              </a:rPr>
              <a:t>What </a:t>
            </a:r>
            <a:r>
              <a:rPr lang="en-US" sz="1350" dirty="0">
                <a:latin typeface="+mn-lt"/>
              </a:rPr>
              <a:t>is serverless computing? </a:t>
            </a:r>
            <a:endParaRPr lang="en-US" sz="1350" dirty="0" smtClean="0">
              <a:latin typeface="+mn-lt"/>
            </a:endParaRPr>
          </a:p>
          <a:p>
            <a:pPr marL="342900" indent="-342900">
              <a:buFont typeface="+mj-lt"/>
              <a:buAutoNum type="arabicPeriod"/>
            </a:pPr>
            <a:r>
              <a:rPr lang="en-US" sz="1350" dirty="0" smtClean="0">
                <a:latin typeface="+mn-lt"/>
              </a:rPr>
              <a:t>Case studies</a:t>
            </a:r>
          </a:p>
          <a:p>
            <a:pPr marL="342900" indent="-342900">
              <a:buFont typeface="+mj-lt"/>
              <a:buAutoNum type="arabicPeriod"/>
            </a:pPr>
            <a:r>
              <a:rPr lang="en-US" sz="1350" dirty="0">
                <a:latin typeface="+mn-lt"/>
              </a:rPr>
              <a:t>AWS - a closer </a:t>
            </a:r>
            <a:r>
              <a:rPr lang="en-US" sz="1350" dirty="0" smtClean="0">
                <a:latin typeface="+mn-lt"/>
              </a:rPr>
              <a:t>look</a:t>
            </a:r>
          </a:p>
          <a:p>
            <a:pPr marL="342900" indent="-342900">
              <a:buFont typeface="+mj-lt"/>
              <a:buAutoNum type="arabicPeriod"/>
            </a:pPr>
            <a:r>
              <a:rPr lang="en-US" sz="1350" dirty="0">
                <a:latin typeface="+mn-lt"/>
              </a:rPr>
              <a:t>Serverless </a:t>
            </a:r>
            <a:r>
              <a:rPr lang="en-US" sz="1350" dirty="0" smtClean="0">
                <a:latin typeface="+mn-lt"/>
              </a:rPr>
              <a:t>Providers</a:t>
            </a:r>
          </a:p>
          <a:p>
            <a:pPr marL="342900" indent="-342900">
              <a:buFont typeface="+mj-lt"/>
              <a:buAutoNum type="arabicPeriod"/>
            </a:pPr>
            <a:r>
              <a:rPr lang="en-US" sz="1350" dirty="0">
                <a:latin typeface="+mn-lt"/>
              </a:rPr>
              <a:t>Serverless Architecture</a:t>
            </a:r>
          </a:p>
          <a:p>
            <a:pPr marL="342900" indent="-342900">
              <a:buFont typeface="+mj-lt"/>
              <a:buAutoNum type="arabicPeriod"/>
            </a:pPr>
            <a:r>
              <a:rPr lang="en-US" sz="1350" dirty="0">
                <a:latin typeface="+mn-lt"/>
              </a:rPr>
              <a:t>API Gateway &amp; AWS Lambda</a:t>
            </a:r>
          </a:p>
          <a:p>
            <a:pPr marL="342900" indent="-342900">
              <a:buFont typeface="+mj-lt"/>
              <a:buAutoNum type="arabicPeriod"/>
            </a:pPr>
            <a:r>
              <a:rPr lang="en-US" sz="1350" dirty="0">
                <a:latin typeface="+mn-lt"/>
              </a:rPr>
              <a:t>Security Best Practices</a:t>
            </a:r>
          </a:p>
          <a:p>
            <a:pPr marL="342900" indent="-342900">
              <a:buFont typeface="+mj-lt"/>
              <a:buAutoNum type="arabicPeriod"/>
            </a:pPr>
            <a:r>
              <a:rPr lang="en-US" sz="1350" dirty="0">
                <a:latin typeface="+mn-lt"/>
              </a:rPr>
              <a:t>Serverless </a:t>
            </a:r>
            <a:r>
              <a:rPr lang="en-US" sz="1350" dirty="0" smtClean="0">
                <a:latin typeface="+mn-lt"/>
              </a:rPr>
              <a:t>Deployment</a:t>
            </a:r>
          </a:p>
          <a:p>
            <a:pPr marL="342900" indent="-342900">
              <a:buFont typeface="+mj-lt"/>
              <a:buAutoNum type="arabicPeriod"/>
            </a:pPr>
            <a:r>
              <a:rPr lang="en-US" sz="1350" dirty="0" smtClean="0">
                <a:latin typeface="+mn-lt"/>
              </a:rPr>
              <a:t>Case Studies</a:t>
            </a:r>
            <a:endParaRPr lang="en-US" sz="1350" dirty="0">
              <a:latin typeface="+mn-lt"/>
            </a:endParaRPr>
          </a:p>
          <a:p>
            <a:pPr marL="342900" indent="-342900">
              <a:buFont typeface="+mj-lt"/>
              <a:buAutoNum type="arabicPeriod"/>
            </a:pPr>
            <a:r>
              <a:rPr lang="en-US" sz="1350" dirty="0" smtClean="0">
                <a:latin typeface="+mn-lt"/>
              </a:rPr>
              <a:t>Is AWS Serverless for your App?</a:t>
            </a:r>
            <a:endParaRPr lang="en-US" sz="1350" dirty="0">
              <a:latin typeface="+mn-lt"/>
            </a:endParaRPr>
          </a:p>
          <a:p>
            <a:endParaRPr lang="en-US" dirty="0"/>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2</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a:solidFill>
                  <a:schemeClr val="bg1"/>
                </a:solidFill>
              </a:rPr>
              <a:t> </a:t>
            </a:r>
            <a:r>
              <a:rPr lang="en-US" dirty="0" smtClean="0">
                <a:solidFill>
                  <a:schemeClr val="bg1"/>
                </a:solidFill>
              </a:rPr>
              <a:t>AGENDA</a:t>
            </a:r>
            <a:endParaRPr lang="en-US" dirty="0">
              <a:solidFill>
                <a:schemeClr val="bg1"/>
              </a:solidFill>
            </a:endParaRPr>
          </a:p>
        </p:txBody>
      </p:sp>
    </p:spTree>
    <p:extLst>
      <p:ext uri="{BB962C8B-B14F-4D97-AF65-F5344CB8AC3E}">
        <p14:creationId xmlns:p14="http://schemas.microsoft.com/office/powerpoint/2010/main" val="23835201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20</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API GATEWAY </a:t>
            </a:r>
            <a:r>
              <a:rPr lang="mr-IN" dirty="0" smtClean="0">
                <a:solidFill>
                  <a:schemeClr val="bg1"/>
                </a:solidFill>
              </a:rPr>
              <a:t>–</a:t>
            </a:r>
            <a:r>
              <a:rPr lang="en-US" dirty="0" smtClean="0">
                <a:solidFill>
                  <a:schemeClr val="bg1"/>
                </a:solidFill>
              </a:rPr>
              <a:t> HOW IT WORKS</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646" y="1349406"/>
            <a:ext cx="7076616" cy="3005466"/>
          </a:xfrm>
          <a:prstGeom prst="rect">
            <a:avLst/>
          </a:prstGeom>
        </p:spPr>
      </p:pic>
    </p:spTree>
    <p:extLst>
      <p:ext uri="{BB962C8B-B14F-4D97-AF65-F5344CB8AC3E}">
        <p14:creationId xmlns:p14="http://schemas.microsoft.com/office/powerpoint/2010/main" val="5674552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21</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WHAT IS AWS LAMBDA?</a:t>
            </a:r>
            <a:endParaRPr lang="en-US" dirty="0">
              <a:solidFill>
                <a:schemeClr val="bg1"/>
              </a:solidFill>
            </a:endParaRPr>
          </a:p>
        </p:txBody>
      </p:sp>
      <p:pic>
        <p:nvPicPr>
          <p:cNvPr id="1030" name="Picture 6" descr="https://documents.lucidchart.com/documents/69ab570b-a7b6-4418-a7f2-623c30b3fb87/pages/0_0?a=909&amp;x=27&amp;y=407&amp;w=286&amp;h=286&amp;store=1&amp;accept=image%2F*&amp;auth=LCA%20d71787c06cedfb3d2e02be9bf710d2b3af3ef31d-ts%3D1560840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50" y="1132513"/>
            <a:ext cx="2047875" cy="20478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85011" y="3678207"/>
            <a:ext cx="2603149" cy="400110"/>
          </a:xfrm>
          <a:prstGeom prst="rect">
            <a:avLst/>
          </a:prstGeom>
          <a:noFill/>
        </p:spPr>
        <p:txBody>
          <a:bodyPr wrap="none" rtlCol="0">
            <a:spAutoFit/>
          </a:bodyPr>
          <a:lstStyle/>
          <a:p>
            <a:r>
              <a:rPr lang="en-US" sz="2000" dirty="0" smtClean="0"/>
              <a:t>On-demand </a:t>
            </a:r>
            <a:r>
              <a:rPr lang="en-US" sz="2000" dirty="0"/>
              <a:t>c</a:t>
            </a:r>
            <a:r>
              <a:rPr lang="en-US" sz="2000" dirty="0" smtClean="0"/>
              <a:t>omputing</a:t>
            </a:r>
            <a:endParaRPr lang="en-US" sz="2000" dirty="0"/>
          </a:p>
        </p:txBody>
      </p:sp>
      <p:sp>
        <p:nvSpPr>
          <p:cNvPr id="7" name="TextBox 6"/>
          <p:cNvSpPr txBox="1"/>
          <p:nvPr/>
        </p:nvSpPr>
        <p:spPr>
          <a:xfrm>
            <a:off x="3408873" y="3078322"/>
            <a:ext cx="1555426" cy="400110"/>
          </a:xfrm>
          <a:prstGeom prst="rect">
            <a:avLst/>
          </a:prstGeom>
          <a:noFill/>
        </p:spPr>
        <p:txBody>
          <a:bodyPr wrap="none" rtlCol="0">
            <a:spAutoFit/>
          </a:bodyPr>
          <a:lstStyle/>
          <a:p>
            <a:r>
              <a:rPr lang="en-US" sz="2000" smtClean="0"/>
              <a:t>AWS Lambda</a:t>
            </a:r>
            <a:endParaRPr lang="en-US" sz="2000" dirty="0"/>
          </a:p>
        </p:txBody>
      </p:sp>
    </p:spTree>
    <p:extLst>
      <p:ext uri="{BB962C8B-B14F-4D97-AF65-F5344CB8AC3E}">
        <p14:creationId xmlns:p14="http://schemas.microsoft.com/office/powerpoint/2010/main" val="13298783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22</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LAMBDA</a:t>
            </a:r>
            <a:r>
              <a:rPr lang="en-US" dirty="0">
                <a:solidFill>
                  <a:schemeClr val="bg1"/>
                </a:solidFill>
              </a:rPr>
              <a:t> </a:t>
            </a:r>
            <a:r>
              <a:rPr lang="en-US" dirty="0" smtClean="0">
                <a:solidFill>
                  <a:schemeClr val="bg1"/>
                </a:solidFill>
              </a:rPr>
              <a:t>- HOW IT WORKS</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98" y="1147791"/>
            <a:ext cx="7244179" cy="3055335"/>
          </a:xfrm>
          <a:prstGeom prst="rect">
            <a:avLst/>
          </a:prstGeom>
        </p:spPr>
      </p:pic>
    </p:spTree>
    <p:extLst>
      <p:ext uri="{BB962C8B-B14F-4D97-AF65-F5344CB8AC3E}">
        <p14:creationId xmlns:p14="http://schemas.microsoft.com/office/powerpoint/2010/main" val="18755410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23</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API GATEWAY + AWS LAMBDA</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137" y="1217564"/>
            <a:ext cx="6320901" cy="3310558"/>
          </a:xfrm>
          <a:prstGeom prst="rect">
            <a:avLst/>
          </a:prstGeom>
        </p:spPr>
      </p:pic>
    </p:spTree>
    <p:extLst>
      <p:ext uri="{BB962C8B-B14F-4D97-AF65-F5344CB8AC3E}">
        <p14:creationId xmlns:p14="http://schemas.microsoft.com/office/powerpoint/2010/main" val="4225273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documents.lucidchart.com/documents/69ab570b-a7b6-4418-a7f2-623c30b3fb87/pages/0_0?a=957&amp;x=1167&amp;y=328&amp;w=286&amp;h=264&amp;store=1&amp;accept=image%2F*&amp;auth=LCA%205fa34edb972315df78e3af3a20166288859dea38-ts%3D1560840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48" y="1294438"/>
            <a:ext cx="2047875" cy="188595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24</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WHAT IS AWS DYNAMODB?</a:t>
            </a:r>
            <a:endParaRPr lang="en-US" dirty="0">
              <a:solidFill>
                <a:schemeClr val="bg1"/>
              </a:solidFill>
            </a:endParaRPr>
          </a:p>
        </p:txBody>
      </p:sp>
      <p:sp>
        <p:nvSpPr>
          <p:cNvPr id="2" name="TextBox 1"/>
          <p:cNvSpPr txBox="1"/>
          <p:nvPr/>
        </p:nvSpPr>
        <p:spPr>
          <a:xfrm>
            <a:off x="3316282" y="3815841"/>
            <a:ext cx="1740605" cy="400110"/>
          </a:xfrm>
          <a:prstGeom prst="rect">
            <a:avLst/>
          </a:prstGeom>
          <a:noFill/>
        </p:spPr>
        <p:txBody>
          <a:bodyPr wrap="none" rtlCol="0">
            <a:spAutoFit/>
          </a:bodyPr>
          <a:lstStyle/>
          <a:p>
            <a:r>
              <a:rPr lang="en-US" sz="2000" smtClean="0"/>
              <a:t>Managing data</a:t>
            </a:r>
            <a:endParaRPr lang="en-US" sz="2000" dirty="0"/>
          </a:p>
        </p:txBody>
      </p:sp>
      <p:sp>
        <p:nvSpPr>
          <p:cNvPr id="8" name="TextBox 7"/>
          <p:cNvSpPr txBox="1"/>
          <p:nvPr/>
        </p:nvSpPr>
        <p:spPr>
          <a:xfrm>
            <a:off x="3239754" y="3098004"/>
            <a:ext cx="1893660" cy="400110"/>
          </a:xfrm>
          <a:prstGeom prst="rect">
            <a:avLst/>
          </a:prstGeom>
          <a:noFill/>
        </p:spPr>
        <p:txBody>
          <a:bodyPr wrap="none" rtlCol="0">
            <a:spAutoFit/>
          </a:bodyPr>
          <a:lstStyle/>
          <a:p>
            <a:r>
              <a:rPr lang="en-US" sz="2000" smtClean="0"/>
              <a:t>AWS DynamoDB</a:t>
            </a:r>
            <a:endParaRPr lang="en-US" sz="2000" dirty="0"/>
          </a:p>
        </p:txBody>
      </p:sp>
    </p:spTree>
    <p:extLst>
      <p:ext uri="{BB962C8B-B14F-4D97-AF65-F5344CB8AC3E}">
        <p14:creationId xmlns:p14="http://schemas.microsoft.com/office/powerpoint/2010/main" val="5617364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25</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DYNAMODB</a:t>
            </a:r>
            <a:r>
              <a:rPr lang="en-US" dirty="0">
                <a:solidFill>
                  <a:schemeClr val="bg1"/>
                </a:solidFill>
              </a:rPr>
              <a:t> </a:t>
            </a:r>
            <a:r>
              <a:rPr lang="mr-IN" dirty="0" smtClean="0">
                <a:solidFill>
                  <a:schemeClr val="bg1"/>
                </a:solidFill>
              </a:rPr>
              <a:t>–</a:t>
            </a:r>
            <a:r>
              <a:rPr lang="en-US" dirty="0" smtClean="0">
                <a:solidFill>
                  <a:schemeClr val="bg1"/>
                </a:solidFill>
              </a:rPr>
              <a:t> HOW IT WORKS</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3524" y="805674"/>
            <a:ext cx="6177472" cy="3911697"/>
          </a:xfrm>
          <a:prstGeom prst="rect">
            <a:avLst/>
          </a:prstGeom>
        </p:spPr>
      </p:pic>
    </p:spTree>
    <p:extLst>
      <p:ext uri="{BB962C8B-B14F-4D97-AF65-F5344CB8AC3E}">
        <p14:creationId xmlns:p14="http://schemas.microsoft.com/office/powerpoint/2010/main" val="18169619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documents.lucidchart.com/documents/69ab570b-a7b6-4418-a7f2-623c30b3fb87/pages/0_0?a=936&amp;x=1167&amp;y=347&amp;w=286&amp;h=284&amp;store=1&amp;accept=image%2F*&amp;auth=LCA%20eccb85c0ea839d647510820c8a458639209ccbd5-ts%3D1560840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2648" y="1126440"/>
            <a:ext cx="2047875" cy="20288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26</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WHAT IS AWS COGNITO?</a:t>
            </a:r>
            <a:endParaRPr lang="en-US" dirty="0">
              <a:solidFill>
                <a:schemeClr val="bg1"/>
              </a:solidFill>
            </a:endParaRPr>
          </a:p>
        </p:txBody>
      </p:sp>
      <p:sp>
        <p:nvSpPr>
          <p:cNvPr id="2" name="TextBox 1"/>
          <p:cNvSpPr txBox="1"/>
          <p:nvPr/>
        </p:nvSpPr>
        <p:spPr>
          <a:xfrm>
            <a:off x="2934606" y="3651573"/>
            <a:ext cx="2503955" cy="400110"/>
          </a:xfrm>
          <a:prstGeom prst="rect">
            <a:avLst/>
          </a:prstGeom>
          <a:noFill/>
        </p:spPr>
        <p:txBody>
          <a:bodyPr wrap="none" rtlCol="0">
            <a:spAutoFit/>
          </a:bodyPr>
          <a:lstStyle/>
          <a:p>
            <a:r>
              <a:rPr lang="en-US" sz="2000" dirty="0"/>
              <a:t>A</a:t>
            </a:r>
            <a:r>
              <a:rPr lang="en-US" sz="2000" dirty="0" smtClean="0"/>
              <a:t>dding </a:t>
            </a:r>
            <a:r>
              <a:rPr lang="en-US" sz="2000" dirty="0"/>
              <a:t>authentication</a:t>
            </a:r>
          </a:p>
        </p:txBody>
      </p:sp>
      <p:sp>
        <p:nvSpPr>
          <p:cNvPr id="7" name="TextBox 6"/>
          <p:cNvSpPr txBox="1"/>
          <p:nvPr/>
        </p:nvSpPr>
        <p:spPr>
          <a:xfrm>
            <a:off x="3421247" y="2970183"/>
            <a:ext cx="1530675" cy="400110"/>
          </a:xfrm>
          <a:prstGeom prst="rect">
            <a:avLst/>
          </a:prstGeom>
          <a:noFill/>
        </p:spPr>
        <p:txBody>
          <a:bodyPr wrap="none" rtlCol="0">
            <a:spAutoFit/>
          </a:bodyPr>
          <a:lstStyle/>
          <a:p>
            <a:r>
              <a:rPr lang="en-US" sz="2000" dirty="0" smtClean="0"/>
              <a:t>AWS </a:t>
            </a:r>
            <a:r>
              <a:rPr lang="en-US" sz="2000" dirty="0" err="1" smtClean="0"/>
              <a:t>Cognito</a:t>
            </a:r>
            <a:endParaRPr lang="en-US" sz="2000" dirty="0"/>
          </a:p>
        </p:txBody>
      </p:sp>
    </p:spTree>
    <p:extLst>
      <p:ext uri="{BB962C8B-B14F-4D97-AF65-F5344CB8AC3E}">
        <p14:creationId xmlns:p14="http://schemas.microsoft.com/office/powerpoint/2010/main" val="11371762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27</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COGNITO</a:t>
            </a:r>
            <a:r>
              <a:rPr lang="en-US" dirty="0">
                <a:solidFill>
                  <a:schemeClr val="bg1"/>
                </a:solidFill>
              </a:rPr>
              <a:t> </a:t>
            </a:r>
            <a:r>
              <a:rPr lang="mr-IN" dirty="0" smtClean="0">
                <a:solidFill>
                  <a:schemeClr val="bg1"/>
                </a:solidFill>
              </a:rPr>
              <a:t>–</a:t>
            </a:r>
            <a:r>
              <a:rPr lang="en-US" dirty="0" smtClean="0">
                <a:solidFill>
                  <a:schemeClr val="bg1"/>
                </a:solidFill>
              </a:rPr>
              <a:t> HOW IT WORKS</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955" y="1275514"/>
            <a:ext cx="6777672" cy="2861480"/>
          </a:xfrm>
          <a:prstGeom prst="rect">
            <a:avLst/>
          </a:prstGeom>
        </p:spPr>
      </p:pic>
    </p:spTree>
    <p:extLst>
      <p:ext uri="{BB962C8B-B14F-4D97-AF65-F5344CB8AC3E}">
        <p14:creationId xmlns:p14="http://schemas.microsoft.com/office/powerpoint/2010/main" val="10572693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28</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COGNITO</a:t>
            </a:r>
            <a:r>
              <a:rPr lang="en-US" dirty="0">
                <a:solidFill>
                  <a:schemeClr val="bg1"/>
                </a:solidFill>
              </a:rPr>
              <a:t> </a:t>
            </a:r>
            <a:r>
              <a:rPr lang="mr-IN" dirty="0" smtClean="0">
                <a:solidFill>
                  <a:schemeClr val="bg1"/>
                </a:solidFill>
              </a:rPr>
              <a:t>–</a:t>
            </a:r>
            <a:r>
              <a:rPr lang="en-US" dirty="0" smtClean="0">
                <a:solidFill>
                  <a:schemeClr val="bg1"/>
                </a:solidFill>
              </a:rPr>
              <a:t> HOW IT WORKS</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914" y="1589103"/>
            <a:ext cx="6286432" cy="1930045"/>
          </a:xfrm>
          <a:prstGeom prst="rect">
            <a:avLst/>
          </a:prstGeom>
        </p:spPr>
      </p:pic>
    </p:spTree>
    <p:extLst>
      <p:ext uri="{BB962C8B-B14F-4D97-AF65-F5344CB8AC3E}">
        <p14:creationId xmlns:p14="http://schemas.microsoft.com/office/powerpoint/2010/main" val="5616385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29</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COGNITO</a:t>
            </a:r>
            <a:r>
              <a:rPr lang="en-US" dirty="0">
                <a:solidFill>
                  <a:schemeClr val="bg1"/>
                </a:solidFill>
              </a:rPr>
              <a:t> </a:t>
            </a:r>
            <a:r>
              <a:rPr lang="mr-IN" dirty="0" smtClean="0">
                <a:solidFill>
                  <a:schemeClr val="bg1"/>
                </a:solidFill>
              </a:rPr>
              <a:t>–</a:t>
            </a:r>
            <a:r>
              <a:rPr lang="en-US" dirty="0" smtClean="0">
                <a:solidFill>
                  <a:schemeClr val="bg1"/>
                </a:solidFill>
              </a:rPr>
              <a:t> HOW IT WORKS</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347" y="753366"/>
            <a:ext cx="5572464" cy="4073273"/>
          </a:xfrm>
          <a:prstGeom prst="rect">
            <a:avLst/>
          </a:prstGeom>
        </p:spPr>
      </p:pic>
    </p:spTree>
    <p:extLst>
      <p:ext uri="{BB962C8B-B14F-4D97-AF65-F5344CB8AC3E}">
        <p14:creationId xmlns:p14="http://schemas.microsoft.com/office/powerpoint/2010/main" val="1817310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1DFE5D-C7BE-4299-B28C-6F9B2A3DD891}"/>
              </a:ext>
            </a:extLst>
          </p:cNvPr>
          <p:cNvSpPr>
            <a:spLocks noGrp="1"/>
          </p:cNvSpPr>
          <p:nvPr>
            <p:ph type="title"/>
          </p:nvPr>
        </p:nvSpPr>
        <p:spPr/>
        <p:txBody>
          <a:bodyPr/>
          <a:lstStyle/>
          <a:p>
            <a:endParaRPr lang="en-US" dirty="0">
              <a:effectLst>
                <a:glow>
                  <a:srgbClr val="000000"/>
                </a:glow>
                <a:outerShdw blurRad="38100" dist="38100" dir="2700000" algn="tl">
                  <a:srgbClr val="000000">
                    <a:alpha val="43137"/>
                  </a:srgbClr>
                </a:outerShdw>
                <a:reflection stA="0" endPos="0" fadeDir="0" sx="0" sy="0"/>
              </a:effectLst>
            </a:endParaRPr>
          </a:p>
        </p:txBody>
      </p:sp>
      <p:sp>
        <p:nvSpPr>
          <p:cNvPr id="5" name="Slide Number Placeholder 4">
            <a:extLst>
              <a:ext uri="{FF2B5EF4-FFF2-40B4-BE49-F238E27FC236}">
                <a16:creationId xmlns="" xmlns:a16="http://schemas.microsoft.com/office/drawing/2014/main" id="{595E57A8-73F2-42E8-90C8-A9403FFBCE08}"/>
              </a:ext>
            </a:extLst>
          </p:cNvPr>
          <p:cNvSpPr>
            <a:spLocks noGrp="1"/>
          </p:cNvSpPr>
          <p:nvPr>
            <p:ph type="sldNum" sz="quarter" idx="4"/>
          </p:nvPr>
        </p:nvSpPr>
        <p:spPr/>
        <p:txBody>
          <a:bodyPr/>
          <a:lstStyle/>
          <a:p>
            <a:fld id="{3A707DD9-E92B-45E8-BE0A-E6B2EDF345EB}" type="slidenum">
              <a:rPr lang="en-US" smtClean="0"/>
              <a:pPr/>
              <a:t>3</a:t>
            </a:fld>
            <a:endParaRPr lang="en-US" dirty="0"/>
          </a:p>
        </p:txBody>
      </p:sp>
      <p:sp>
        <p:nvSpPr>
          <p:cNvPr id="8" name="Title 3">
            <a:extLst>
              <a:ext uri="{FF2B5EF4-FFF2-40B4-BE49-F238E27FC236}">
                <a16:creationId xmlns="" xmlns:a16="http://schemas.microsoft.com/office/drawing/2014/main" id="{21C42B28-CE7D-46D0-A517-3531F08C7DC5}"/>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a:solidFill>
                  <a:schemeClr val="bg1"/>
                </a:solidFill>
              </a:rPr>
              <a:t> </a:t>
            </a:r>
            <a:r>
              <a:rPr lang="en-US" dirty="0" smtClean="0">
                <a:solidFill>
                  <a:schemeClr val="bg1"/>
                </a:solidFill>
              </a:rPr>
              <a:t>ABOUT ME</a:t>
            </a:r>
            <a:endParaRPr lang="en-US" dirty="0">
              <a:solidFill>
                <a:schemeClr val="bg1"/>
              </a:solidFill>
            </a:endParaRPr>
          </a:p>
        </p:txBody>
      </p:sp>
      <p:grpSp>
        <p:nvGrpSpPr>
          <p:cNvPr id="9" name="Group 8"/>
          <p:cNvGrpSpPr/>
          <p:nvPr/>
        </p:nvGrpSpPr>
        <p:grpSpPr>
          <a:xfrm>
            <a:off x="510876" y="798286"/>
            <a:ext cx="3052381" cy="3752582"/>
            <a:chOff x="652139" y="484546"/>
            <a:chExt cx="4322207" cy="5429031"/>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84" y="484546"/>
              <a:ext cx="4302962" cy="4302962"/>
            </a:xfrm>
            <a:prstGeom prst="rect">
              <a:avLst/>
            </a:prstGeom>
          </p:spPr>
        </p:pic>
        <p:grpSp>
          <p:nvGrpSpPr>
            <p:cNvPr id="11" name="Group 10"/>
            <p:cNvGrpSpPr/>
            <p:nvPr/>
          </p:nvGrpSpPr>
          <p:grpSpPr>
            <a:xfrm>
              <a:off x="652139" y="4785740"/>
              <a:ext cx="4119606" cy="1127837"/>
              <a:chOff x="652139" y="4785740"/>
              <a:chExt cx="4119606" cy="1127837"/>
            </a:xfrm>
          </p:grpSpPr>
          <p:grpSp>
            <p:nvGrpSpPr>
              <p:cNvPr id="12" name="Group 11"/>
              <p:cNvGrpSpPr/>
              <p:nvPr/>
            </p:nvGrpSpPr>
            <p:grpSpPr>
              <a:xfrm>
                <a:off x="2846607" y="4881044"/>
                <a:ext cx="1925138" cy="904563"/>
                <a:chOff x="6811090" y="4906071"/>
                <a:chExt cx="1925138" cy="904563"/>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1090" y="4906071"/>
                  <a:ext cx="886254" cy="886254"/>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1666" y="4906072"/>
                  <a:ext cx="904562" cy="904562"/>
                </a:xfrm>
                <a:prstGeom prst="rect">
                  <a:avLst/>
                </a:prstGeom>
              </p:spPr>
            </p:pic>
          </p:gr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139" y="4785740"/>
                <a:ext cx="2098589" cy="1049295"/>
              </a:xfrm>
              <a:prstGeom prst="rect">
                <a:avLst/>
              </a:prstGeom>
            </p:spPr>
          </p:pic>
          <p:sp>
            <p:nvSpPr>
              <p:cNvPr id="14" name="TextBox 13"/>
              <p:cNvSpPr txBox="1"/>
              <p:nvPr/>
            </p:nvSpPr>
            <p:spPr>
              <a:xfrm>
                <a:off x="1226054" y="5582632"/>
                <a:ext cx="1178100" cy="330945"/>
              </a:xfrm>
              <a:prstGeom prst="rect">
                <a:avLst/>
              </a:prstGeom>
              <a:noFill/>
            </p:spPr>
            <p:txBody>
              <a:bodyPr wrap="none" rtlCol="0">
                <a:spAutoFit/>
              </a:bodyPr>
              <a:lstStyle/>
              <a:p>
                <a:r>
                  <a:rPr lang="en-US" sz="1013" dirty="0">
                    <a:solidFill>
                      <a:srgbClr val="444444"/>
                    </a:solidFill>
                    <a:latin typeface="Trebuchet MS"/>
                    <a:ea typeface=""/>
                    <a:cs typeface="Arial Black"/>
                  </a:rPr>
                  <a:t>Professional</a:t>
                </a:r>
              </a:p>
            </p:txBody>
          </p:sp>
        </p:grpSp>
      </p:grpSp>
      <p:sp>
        <p:nvSpPr>
          <p:cNvPr id="21" name="Text Placeholder 55"/>
          <p:cNvSpPr txBox="1"/>
          <p:nvPr/>
        </p:nvSpPr>
        <p:spPr>
          <a:xfrm>
            <a:off x="4161196" y="1581133"/>
            <a:ext cx="3688493" cy="2369469"/>
          </a:xfrm>
          <a:prstGeom prst="rect">
            <a:avLst/>
          </a:prstGeom>
          <a:solidFill>
            <a:sysClr val="window" lastClr="FFFFFF"/>
          </a:solidFill>
          <a:ln>
            <a:noFill/>
          </a:ln>
          <a:effectLst/>
        </p:spPr>
        <p:txBody>
          <a:bodyPr vert="horz" lIns="274320" tIns="34290" rIns="68580" bIns="34290" rtlCol="0" anchor="ctr" anchorCtr="0">
            <a:noAutofit/>
          </a:bodyPr>
          <a:lstStyle>
            <a:lvl1pPr marL="0" indent="0" algn="l" defTabSz="457200" rtl="0" eaLnBrk="1" latinLnBrk="0" hangingPunct="1">
              <a:spcBef>
                <a:spcPct val="20000"/>
              </a:spcBef>
              <a:buClr>
                <a:schemeClr val="accent2"/>
              </a:buClr>
              <a:buFont typeface="Arial"/>
              <a:buNone/>
              <a:defRPr sz="2600" kern="1200" baseline="0">
                <a:solidFill>
                  <a:schemeClr val="tx1"/>
                </a:solidFill>
                <a:latin typeface="Arial Black"/>
                <a:ea typeface="+mn-ea"/>
                <a:cs typeface="Arial Black"/>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6679" indent="-96679" defTabSz="342900">
              <a:buClr>
                <a:srgbClr val="39C2D7"/>
              </a:buClr>
              <a:buFont typeface="Arial"/>
              <a:buChar char="•"/>
            </a:pPr>
            <a:r>
              <a:rPr lang="en-US" sz="1500" dirty="0">
                <a:solidFill>
                  <a:srgbClr val="444444"/>
                </a:solidFill>
                <a:latin typeface="Trebuchet MS"/>
                <a:ea typeface=""/>
              </a:rPr>
              <a:t> In industry since 2007</a:t>
            </a:r>
          </a:p>
          <a:p>
            <a:pPr marL="96679" indent="-96679" defTabSz="342900">
              <a:buClr>
                <a:srgbClr val="39C2D7"/>
              </a:buClr>
              <a:buFont typeface="Arial"/>
              <a:buChar char="•"/>
            </a:pPr>
            <a:r>
              <a:rPr lang="en-US" sz="1500" dirty="0">
                <a:solidFill>
                  <a:srgbClr val="444444"/>
                </a:solidFill>
                <a:latin typeface="Trebuchet MS"/>
                <a:ea typeface=""/>
              </a:rPr>
              <a:t> Solution Architect at EPAM Systems</a:t>
            </a:r>
          </a:p>
          <a:p>
            <a:pPr marL="96679" indent="-96679" defTabSz="342900">
              <a:buClr>
                <a:srgbClr val="39C2D7"/>
              </a:buClr>
              <a:buFont typeface="Arial"/>
              <a:buChar char="•"/>
            </a:pPr>
            <a:r>
              <a:rPr lang="en-US" sz="1500" dirty="0">
                <a:solidFill>
                  <a:srgbClr val="444444"/>
                </a:solidFill>
                <a:latin typeface="Trebuchet MS"/>
                <a:ea typeface=""/>
              </a:rPr>
              <a:t> Business Domains:</a:t>
            </a:r>
          </a:p>
          <a:p>
            <a:pPr lvl="1">
              <a:buClr>
                <a:srgbClr val="39C2D7"/>
              </a:buClr>
            </a:pPr>
            <a:r>
              <a:rPr lang="en-US" sz="1200" dirty="0">
                <a:solidFill>
                  <a:srgbClr val="444444"/>
                </a:solidFill>
                <a:ea typeface=""/>
                <a:cs typeface="Arial Black"/>
              </a:rPr>
              <a:t>Networking</a:t>
            </a:r>
          </a:p>
          <a:p>
            <a:pPr lvl="1">
              <a:buClr>
                <a:srgbClr val="39C2D7"/>
              </a:buClr>
            </a:pPr>
            <a:r>
              <a:rPr lang="en-US" sz="1200" dirty="0">
                <a:solidFill>
                  <a:srgbClr val="444444"/>
                </a:solidFill>
                <a:ea typeface=""/>
                <a:cs typeface="Arial Black"/>
              </a:rPr>
              <a:t>Healthcare</a:t>
            </a:r>
          </a:p>
          <a:p>
            <a:pPr lvl="1">
              <a:buClr>
                <a:srgbClr val="39C2D7"/>
              </a:buClr>
            </a:pPr>
            <a:r>
              <a:rPr lang="en-US" sz="1200" dirty="0">
                <a:solidFill>
                  <a:srgbClr val="444444"/>
                </a:solidFill>
                <a:ea typeface=""/>
                <a:cs typeface="Arial Black"/>
              </a:rPr>
              <a:t>Retail</a:t>
            </a:r>
            <a:endParaRPr lang="ru-RU" sz="1200" dirty="0">
              <a:solidFill>
                <a:srgbClr val="444444"/>
              </a:solidFill>
              <a:ea typeface=""/>
              <a:cs typeface="Arial Black"/>
            </a:endParaRPr>
          </a:p>
          <a:p>
            <a:pPr lvl="1">
              <a:buClr>
                <a:srgbClr val="39C2D7"/>
              </a:buClr>
            </a:pPr>
            <a:r>
              <a:rPr lang="en-US" sz="1200" dirty="0">
                <a:solidFill>
                  <a:srgbClr val="444444"/>
                </a:solidFill>
                <a:ea typeface=""/>
                <a:cs typeface="Arial Black"/>
              </a:rPr>
              <a:t>Recruitment</a:t>
            </a:r>
          </a:p>
        </p:txBody>
      </p:sp>
      <p:sp>
        <p:nvSpPr>
          <p:cNvPr id="23" name="Subtitle 2"/>
          <p:cNvSpPr txBox="1">
            <a:spLocks/>
          </p:cNvSpPr>
          <p:nvPr/>
        </p:nvSpPr>
        <p:spPr>
          <a:xfrm>
            <a:off x="4640293" y="1102947"/>
            <a:ext cx="2773148" cy="402721"/>
          </a:xfrm>
          <a:prstGeom prst="rect">
            <a:avLst/>
          </a:prstGeom>
        </p:spPr>
        <p:txBody>
          <a:bodyPr>
            <a:normAutofit/>
          </a:bodyPr>
          <a:lstStyle>
            <a:lvl1pPr marL="171450" indent="-171450" algn="l" defTabSz="914400" rtl="0" eaLnBrk="1" latinLnBrk="0" hangingPunct="1">
              <a:lnSpc>
                <a:spcPts val="1600"/>
              </a:lnSpc>
              <a:spcBef>
                <a:spcPts val="264"/>
              </a:spcBef>
              <a:spcAft>
                <a:spcPts val="300"/>
              </a:spcAft>
              <a:buFont typeface="Arial" panose="020B0604020202020204" pitchFamily="34" charset="0"/>
              <a:buChar char="•"/>
              <a:defRPr sz="1100" kern="1200">
                <a:solidFill>
                  <a:schemeClr val="tx1"/>
                </a:solidFill>
                <a:latin typeface="+mn-lt"/>
                <a:ea typeface="+mn-ea"/>
                <a:cs typeface="+mn-cs"/>
              </a:defRPr>
            </a:lvl1pPr>
            <a:lvl2pPr marL="6286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2pPr>
            <a:lvl3pPr marL="1085850" indent="-1714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100" b="1" dirty="0" smtClean="0">
                <a:latin typeface="OpenSans" charset="0"/>
              </a:rPr>
              <a:t>Mykhaylo Stepanyak</a:t>
            </a:r>
            <a:endParaRPr lang="en-US" sz="2100" b="1" dirty="0">
              <a:latin typeface="OpenSans" charset="0"/>
            </a:endParaRPr>
          </a:p>
        </p:txBody>
      </p:sp>
      <p:grpSp>
        <p:nvGrpSpPr>
          <p:cNvPr id="18" name="Group 17"/>
          <p:cNvGrpSpPr/>
          <p:nvPr/>
        </p:nvGrpSpPr>
        <p:grpSpPr>
          <a:xfrm>
            <a:off x="5987862" y="1457667"/>
            <a:ext cx="1181719" cy="323165"/>
            <a:chOff x="8732596" y="1071799"/>
            <a:chExt cx="1575624" cy="430886"/>
          </a:xfrm>
        </p:grpSpPr>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2596" y="1184783"/>
              <a:ext cx="338932" cy="240334"/>
            </a:xfrm>
            <a:prstGeom prst="rect">
              <a:avLst/>
            </a:prstGeom>
          </p:spPr>
        </p:pic>
        <p:sp>
          <p:nvSpPr>
            <p:cNvPr id="20" name="Rectangle 19"/>
            <p:cNvSpPr/>
            <p:nvPr/>
          </p:nvSpPr>
          <p:spPr>
            <a:xfrm>
              <a:off x="8942035" y="1071799"/>
              <a:ext cx="1366185" cy="430886"/>
            </a:xfrm>
            <a:prstGeom prst="rect">
              <a:avLst/>
            </a:prstGeom>
          </p:spPr>
          <p:txBody>
            <a:bodyPr wrap="none">
              <a:spAutoFit/>
            </a:bodyPr>
            <a:lstStyle/>
            <a:p>
              <a:r>
                <a:rPr lang="en-US" sz="1500" dirty="0">
                  <a:solidFill>
                    <a:srgbClr val="444444"/>
                  </a:solidFill>
                  <a:latin typeface="Trebuchet MS"/>
                  <a:ea typeface=""/>
                  <a:cs typeface="Arial Black"/>
                </a:rPr>
                <a:t>@</a:t>
              </a:r>
              <a:r>
                <a:rPr lang="en-US" sz="1013" dirty="0">
                  <a:solidFill>
                    <a:srgbClr val="444444"/>
                  </a:solidFill>
                  <a:latin typeface="Trebuchet MS"/>
                  <a:ea typeface=""/>
                  <a:cs typeface="Arial Black"/>
                </a:rPr>
                <a:t>mstepanyak</a:t>
              </a:r>
            </a:p>
          </p:txBody>
        </p:sp>
      </p:grpSp>
      <p:sp>
        <p:nvSpPr>
          <p:cNvPr id="22" name="Text Placeholder 55"/>
          <p:cNvSpPr txBox="1"/>
          <p:nvPr/>
        </p:nvSpPr>
        <p:spPr>
          <a:xfrm>
            <a:off x="4101234" y="3631474"/>
            <a:ext cx="3013237" cy="1195165"/>
          </a:xfrm>
          <a:prstGeom prst="rect">
            <a:avLst/>
          </a:prstGeom>
          <a:solidFill>
            <a:sysClr val="window" lastClr="FFFFFF"/>
          </a:solidFill>
          <a:ln>
            <a:noFill/>
          </a:ln>
          <a:effectLst/>
        </p:spPr>
        <p:txBody>
          <a:bodyPr vert="horz" lIns="274320" tIns="34290" rIns="68580" bIns="34290" rtlCol="0" anchor="ctr" anchorCtr="0">
            <a:noAutofit/>
          </a:bodyPr>
          <a:lstStyle>
            <a:lvl1pPr marL="0" indent="0" algn="l" defTabSz="457200" rtl="0" eaLnBrk="1" latinLnBrk="0" hangingPunct="1">
              <a:spcBef>
                <a:spcPct val="20000"/>
              </a:spcBef>
              <a:buClr>
                <a:schemeClr val="accent2"/>
              </a:buClr>
              <a:buFont typeface="Arial"/>
              <a:buNone/>
              <a:defRPr sz="2600" kern="1200" baseline="0">
                <a:solidFill>
                  <a:schemeClr val="tx1"/>
                </a:solidFill>
                <a:latin typeface="Arial Black"/>
                <a:ea typeface="+mn-ea"/>
                <a:cs typeface="Arial Black"/>
              </a:defRPr>
            </a:lvl1pPr>
            <a:lvl2pPr marL="742950" indent="-285750" algn="l" defTabSz="457200" rtl="0" eaLnBrk="1" latinLnBrk="0" hangingPunct="1">
              <a:spcBef>
                <a:spcPct val="20000"/>
              </a:spcBef>
              <a:buFont typeface="Arial"/>
              <a:buChar char="–"/>
              <a:defRPr sz="1800" kern="1200">
                <a:solidFill>
                  <a:schemeClr val="tx1"/>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solidFill>
                <a:latin typeface="Trebuchet MS"/>
                <a:ea typeface="+mn-ea"/>
                <a:cs typeface="Trebuchet MS"/>
              </a:defRPr>
            </a:lvl3pPr>
            <a:lvl4pPr marL="1600200" indent="-228600" algn="l" defTabSz="457200" rtl="0" eaLnBrk="1" latinLnBrk="0" hangingPunct="1">
              <a:spcBef>
                <a:spcPct val="20000"/>
              </a:spcBef>
              <a:buFont typeface="Arial"/>
              <a:buChar char="–"/>
              <a:defRPr sz="1300" kern="1200">
                <a:solidFill>
                  <a:schemeClr val="tx1"/>
                </a:solidFill>
                <a:latin typeface="Trebuchet MS"/>
                <a:ea typeface="+mn-ea"/>
                <a:cs typeface="Trebuchet MS"/>
              </a:defRPr>
            </a:lvl4pPr>
            <a:lvl5pPr marL="2057400" indent="-228600" algn="l" defTabSz="457200" rtl="0" eaLnBrk="1" latinLnBrk="0" hangingPunct="1">
              <a:spcBef>
                <a:spcPct val="20000"/>
              </a:spcBef>
              <a:buFont typeface="Arial"/>
              <a:buChar char="»"/>
              <a:defRPr sz="1100" kern="1200">
                <a:solidFill>
                  <a:schemeClr val="tx1"/>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6679" indent="-96679">
              <a:buClr>
                <a:srgbClr val="39C2D7"/>
              </a:buClr>
              <a:buFont typeface="Arial"/>
              <a:buChar char="•"/>
            </a:pPr>
            <a:r>
              <a:rPr lang="en-US" sz="1500" dirty="0">
                <a:solidFill>
                  <a:srgbClr val="444444"/>
                </a:solidFill>
                <a:latin typeface="Trebuchet MS"/>
              </a:rPr>
              <a:t> Distributed complex systems</a:t>
            </a:r>
          </a:p>
          <a:p>
            <a:pPr marL="96679" indent="-96679">
              <a:buClr>
                <a:srgbClr val="39C2D7"/>
              </a:buClr>
              <a:buFont typeface="Arial"/>
              <a:buChar char="•"/>
            </a:pPr>
            <a:r>
              <a:rPr lang="en-US" sz="1500" dirty="0">
                <a:solidFill>
                  <a:srgbClr val="444444"/>
                </a:solidFill>
                <a:latin typeface="Trebuchet MS"/>
                <a:ea typeface=""/>
              </a:rPr>
              <a:t> </a:t>
            </a:r>
            <a:r>
              <a:rPr lang="en-US" sz="1500" dirty="0">
                <a:solidFill>
                  <a:srgbClr val="444444"/>
                </a:solidFill>
                <a:latin typeface="Trebuchet MS"/>
              </a:rPr>
              <a:t>Cloud Infrastructure</a:t>
            </a:r>
          </a:p>
          <a:p>
            <a:pPr marL="96679" indent="-96679">
              <a:buClr>
                <a:srgbClr val="39C2D7"/>
              </a:buClr>
              <a:buFont typeface="Arial"/>
              <a:buChar char="•"/>
            </a:pPr>
            <a:r>
              <a:rPr lang="en-US" sz="1500" dirty="0">
                <a:solidFill>
                  <a:srgbClr val="444444"/>
                </a:solidFill>
                <a:latin typeface="Trebuchet MS"/>
              </a:rPr>
              <a:t> BigData, IoT</a:t>
            </a:r>
          </a:p>
        </p:txBody>
      </p:sp>
    </p:spTree>
    <p:extLst>
      <p:ext uri="{BB962C8B-B14F-4D97-AF65-F5344CB8AC3E}">
        <p14:creationId xmlns:p14="http://schemas.microsoft.com/office/powerpoint/2010/main" val="24929319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documents.lucidchart.com/documents/69ab570b-a7b6-4418-a7f2-623c30b3fb87/pages/0_0?a=946&amp;x=1487&amp;y=347&amp;w=286&amp;h=284&amp;store=1&amp;accept=image%2F*&amp;auth=LCA%2052b60a5e81181105d896fb55010e6cf072e405cc-ts%3D1560840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3051" y="1236990"/>
            <a:ext cx="2047875" cy="202882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30</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WHAT IS AWS S3?</a:t>
            </a:r>
            <a:endParaRPr lang="en-US" dirty="0">
              <a:solidFill>
                <a:schemeClr val="bg1"/>
              </a:solidFill>
            </a:endParaRPr>
          </a:p>
        </p:txBody>
      </p:sp>
      <p:sp>
        <p:nvSpPr>
          <p:cNvPr id="2" name="TextBox 1"/>
          <p:cNvSpPr txBox="1"/>
          <p:nvPr/>
        </p:nvSpPr>
        <p:spPr>
          <a:xfrm>
            <a:off x="2893890" y="3566270"/>
            <a:ext cx="2660152" cy="400110"/>
          </a:xfrm>
          <a:prstGeom prst="rect">
            <a:avLst/>
          </a:prstGeom>
          <a:noFill/>
        </p:spPr>
        <p:txBody>
          <a:bodyPr wrap="none" rtlCol="0">
            <a:spAutoFit/>
          </a:bodyPr>
          <a:lstStyle/>
          <a:p>
            <a:r>
              <a:rPr lang="en-US" sz="2000" dirty="0" smtClean="0"/>
              <a:t>Serving your static page</a:t>
            </a:r>
            <a:endParaRPr lang="en-US" sz="2000" dirty="0"/>
          </a:p>
        </p:txBody>
      </p:sp>
      <p:sp>
        <p:nvSpPr>
          <p:cNvPr id="7" name="TextBox 6"/>
          <p:cNvSpPr txBox="1"/>
          <p:nvPr/>
        </p:nvSpPr>
        <p:spPr>
          <a:xfrm>
            <a:off x="3647449" y="3041207"/>
            <a:ext cx="975139" cy="400110"/>
          </a:xfrm>
          <a:prstGeom prst="rect">
            <a:avLst/>
          </a:prstGeom>
          <a:noFill/>
        </p:spPr>
        <p:txBody>
          <a:bodyPr wrap="none" rtlCol="0">
            <a:spAutoFit/>
          </a:bodyPr>
          <a:lstStyle/>
          <a:p>
            <a:r>
              <a:rPr lang="en-US" sz="2000" smtClean="0"/>
              <a:t>AWS S3</a:t>
            </a:r>
            <a:endParaRPr lang="en-US" sz="2000" dirty="0"/>
          </a:p>
        </p:txBody>
      </p:sp>
    </p:spTree>
    <p:extLst>
      <p:ext uri="{BB962C8B-B14F-4D97-AF65-F5344CB8AC3E}">
        <p14:creationId xmlns:p14="http://schemas.microsoft.com/office/powerpoint/2010/main" val="1525055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31</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S3</a:t>
            </a:r>
            <a:r>
              <a:rPr lang="en-US" dirty="0">
                <a:solidFill>
                  <a:schemeClr val="bg1"/>
                </a:solidFill>
              </a:rPr>
              <a:t> </a:t>
            </a:r>
            <a:r>
              <a:rPr lang="mr-IN" dirty="0" smtClean="0">
                <a:solidFill>
                  <a:schemeClr val="bg1"/>
                </a:solidFill>
              </a:rPr>
              <a:t>–</a:t>
            </a:r>
            <a:r>
              <a:rPr lang="en-US" dirty="0" smtClean="0">
                <a:solidFill>
                  <a:schemeClr val="bg1"/>
                </a:solidFill>
              </a:rPr>
              <a:t> HOW IT WORKS</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168" y="905523"/>
            <a:ext cx="7441571" cy="3690308"/>
          </a:xfrm>
          <a:prstGeom prst="rect">
            <a:avLst/>
          </a:prstGeom>
        </p:spPr>
      </p:pic>
    </p:spTree>
    <p:extLst>
      <p:ext uri="{BB962C8B-B14F-4D97-AF65-F5344CB8AC3E}">
        <p14:creationId xmlns:p14="http://schemas.microsoft.com/office/powerpoint/2010/main" val="15530958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32</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a:solidFill>
                  <a:schemeClr val="bg1"/>
                </a:solidFill>
              </a:rPr>
              <a:t>AWS S3 </a:t>
            </a:r>
            <a:r>
              <a:rPr lang="mr-IN" dirty="0">
                <a:solidFill>
                  <a:schemeClr val="bg1"/>
                </a:solidFill>
              </a:rPr>
              <a:t>–</a:t>
            </a:r>
            <a:r>
              <a:rPr lang="en-US" dirty="0">
                <a:solidFill>
                  <a:schemeClr val="bg1"/>
                </a:solidFill>
              </a:rPr>
              <a:t> HOW IT WORKS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793" y="3080562"/>
            <a:ext cx="6090083" cy="1153221"/>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794" y="1066487"/>
            <a:ext cx="6090082" cy="2014075"/>
          </a:xfrm>
          <a:prstGeom prst="rect">
            <a:avLst/>
          </a:prstGeom>
        </p:spPr>
      </p:pic>
    </p:spTree>
    <p:extLst>
      <p:ext uri="{BB962C8B-B14F-4D97-AF65-F5344CB8AC3E}">
        <p14:creationId xmlns:p14="http://schemas.microsoft.com/office/powerpoint/2010/main" val="71484405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documents.lucidchart.com/documents/69ab570b-a7b6-4418-a7f2-623c30b3fb87/pages/0_0?a=952&amp;x=1427&amp;y=67&amp;w=286&amp;h=286&amp;store=1&amp;accept=image%2F*&amp;auth=LCA%20e371cee1b99a34187ebba51b31f6d55b2d729c58-ts%3D1560840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1150" y="1446540"/>
            <a:ext cx="2047875" cy="204787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33</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WHAT IS AWS ROUTE 53?</a:t>
            </a:r>
            <a:endParaRPr lang="en-US" dirty="0">
              <a:solidFill>
                <a:schemeClr val="bg1"/>
              </a:solidFill>
            </a:endParaRPr>
          </a:p>
        </p:txBody>
      </p:sp>
      <p:sp>
        <p:nvSpPr>
          <p:cNvPr id="2" name="TextBox 1"/>
          <p:cNvSpPr txBox="1"/>
          <p:nvPr/>
        </p:nvSpPr>
        <p:spPr>
          <a:xfrm>
            <a:off x="1715524" y="3494415"/>
            <a:ext cx="4999125" cy="400110"/>
          </a:xfrm>
          <a:prstGeom prst="rect">
            <a:avLst/>
          </a:prstGeom>
          <a:noFill/>
        </p:spPr>
        <p:txBody>
          <a:bodyPr wrap="none" rtlCol="0">
            <a:spAutoFit/>
          </a:bodyPr>
          <a:lstStyle/>
          <a:p>
            <a:r>
              <a:rPr lang="en-US" sz="2000" dirty="0">
                <a:hlinkClick r:id="rId4"/>
              </a:rPr>
              <a:t>https://lviv.dotnet.city</a:t>
            </a:r>
            <a:r>
              <a:rPr lang="en-US" sz="2000" dirty="0" smtClean="0">
                <a:hlinkClick r:id="rId4"/>
              </a:rPr>
              <a:t>/</a:t>
            </a:r>
            <a:r>
              <a:rPr lang="en-US" sz="2000" dirty="0" smtClean="0"/>
              <a:t> instead of </a:t>
            </a:r>
            <a:r>
              <a:rPr lang="hr-HR" sz="2000" dirty="0"/>
              <a:t>185.67.2.20</a:t>
            </a:r>
            <a:endParaRPr lang="en-US" sz="2000" dirty="0"/>
          </a:p>
        </p:txBody>
      </p:sp>
    </p:spTree>
    <p:extLst>
      <p:ext uri="{BB962C8B-B14F-4D97-AF65-F5344CB8AC3E}">
        <p14:creationId xmlns:p14="http://schemas.microsoft.com/office/powerpoint/2010/main" val="18906513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34</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ROUTE 53 </a:t>
            </a:r>
            <a:r>
              <a:rPr lang="mr-IN" dirty="0" smtClean="0">
                <a:solidFill>
                  <a:schemeClr val="bg1"/>
                </a:solidFill>
              </a:rPr>
              <a:t>–</a:t>
            </a:r>
            <a:r>
              <a:rPr lang="en-US" dirty="0" smtClean="0">
                <a:solidFill>
                  <a:schemeClr val="bg1"/>
                </a:solidFill>
              </a:rPr>
              <a:t> HOW IT WORKS</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361" y="1260629"/>
            <a:ext cx="7454454" cy="3168898"/>
          </a:xfrm>
          <a:prstGeom prst="rect">
            <a:avLst/>
          </a:prstGeom>
        </p:spPr>
      </p:pic>
    </p:spTree>
    <p:extLst>
      <p:ext uri="{BB962C8B-B14F-4D97-AF65-F5344CB8AC3E}">
        <p14:creationId xmlns:p14="http://schemas.microsoft.com/office/powerpoint/2010/main" val="18286427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35</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51487"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SECURITY - DIFFERENT </a:t>
            </a:r>
            <a:r>
              <a:rPr lang="en-US" dirty="0">
                <a:solidFill>
                  <a:schemeClr val="bg1"/>
                </a:solidFill>
              </a:rPr>
              <a:t>TYPES OF </a:t>
            </a:r>
            <a:r>
              <a:rPr lang="en-US" dirty="0" smtClean="0">
                <a:solidFill>
                  <a:schemeClr val="bg1"/>
                </a:solidFill>
              </a:rPr>
              <a:t>PROTECTION</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062" y="1049163"/>
            <a:ext cx="7762703" cy="3252591"/>
          </a:xfrm>
          <a:prstGeom prst="rect">
            <a:avLst/>
          </a:prstGeom>
        </p:spPr>
      </p:pic>
    </p:spTree>
    <p:extLst>
      <p:ext uri="{BB962C8B-B14F-4D97-AF65-F5344CB8AC3E}">
        <p14:creationId xmlns:p14="http://schemas.microsoft.com/office/powerpoint/2010/main" val="4360101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36</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TOOLING FOR .NET</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46" y="1129500"/>
            <a:ext cx="5882936" cy="355236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369" y="872107"/>
            <a:ext cx="1962811" cy="1249656"/>
          </a:xfrm>
          <a:prstGeom prst="rect">
            <a:avLst/>
          </a:prstGeom>
        </p:spPr>
      </p:pic>
    </p:spTree>
    <p:extLst>
      <p:ext uri="{BB962C8B-B14F-4D97-AF65-F5344CB8AC3E}">
        <p14:creationId xmlns:p14="http://schemas.microsoft.com/office/powerpoint/2010/main" val="1725275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37</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a:solidFill>
                  <a:schemeClr val="bg1"/>
                </a:solidFill>
              </a:rPr>
              <a:t>SELECT AWS ACCESS TYPE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998" y="2763051"/>
            <a:ext cx="1962811" cy="1249656"/>
          </a:xfrm>
          <a:prstGeom prst="rect">
            <a:avLst/>
          </a:prstGeom>
        </p:spPr>
      </p:pic>
      <p:sp>
        <p:nvSpPr>
          <p:cNvPr id="7" name="Rectangle 6"/>
          <p:cNvSpPr/>
          <p:nvPr/>
        </p:nvSpPr>
        <p:spPr>
          <a:xfrm>
            <a:off x="972458" y="1210198"/>
            <a:ext cx="5747656" cy="923330"/>
          </a:xfrm>
          <a:prstGeom prst="rect">
            <a:avLst/>
          </a:prstGeom>
        </p:spPr>
        <p:txBody>
          <a:bodyPr wrap="square">
            <a:spAutoFit/>
          </a:bodyPr>
          <a:lstStyle/>
          <a:p>
            <a:pPr marL="342900" indent="-342900">
              <a:buFont typeface="+mj-lt"/>
              <a:buAutoNum type="arabicPeriod"/>
            </a:pPr>
            <a:r>
              <a:rPr lang="en-US" dirty="0" smtClean="0"/>
              <a:t>AWS </a:t>
            </a:r>
            <a:r>
              <a:rPr lang="en-US" dirty="0"/>
              <a:t>Management Console </a:t>
            </a:r>
            <a:r>
              <a:rPr lang="en-US" dirty="0" smtClean="0"/>
              <a:t>access </a:t>
            </a:r>
          </a:p>
          <a:p>
            <a:pPr marL="342900" indent="-342900">
              <a:buFont typeface="+mj-lt"/>
              <a:buAutoNum type="arabicPeriod"/>
            </a:pPr>
            <a:r>
              <a:rPr lang="en-US" dirty="0" smtClean="0"/>
              <a:t>Programmatic access</a:t>
            </a:r>
            <a:endParaRPr lang="uk-UA" dirty="0" smtClean="0"/>
          </a:p>
          <a:p>
            <a:pPr marL="628650" lvl="1" indent="-285750">
              <a:buFont typeface="Arial" charset="0"/>
              <a:buChar char="•"/>
            </a:pPr>
            <a:r>
              <a:rPr lang="en-US" dirty="0" smtClean="0"/>
              <a:t>AWS </a:t>
            </a:r>
            <a:r>
              <a:rPr lang="en-US" dirty="0"/>
              <a:t>Command Line Interface (CLI)</a:t>
            </a:r>
            <a:endParaRPr lang="uk-UA" dirty="0"/>
          </a:p>
          <a:p>
            <a:pPr marL="628650" lvl="1" indent="-285750">
              <a:buFont typeface="Arial" charset="0"/>
              <a:buChar char="•"/>
            </a:pPr>
            <a:r>
              <a:rPr lang="en-US" dirty="0" smtClean="0"/>
              <a:t>Programmatic </a:t>
            </a:r>
            <a:r>
              <a:rPr lang="en-US" dirty="0"/>
              <a:t>access AWS SDK for .NET, Java, Python,.. </a:t>
            </a:r>
          </a:p>
        </p:txBody>
      </p:sp>
      <p:sp>
        <p:nvSpPr>
          <p:cNvPr id="2" name="Rectangle 1"/>
          <p:cNvSpPr/>
          <p:nvPr/>
        </p:nvSpPr>
        <p:spPr>
          <a:xfrm>
            <a:off x="972458" y="2298248"/>
            <a:ext cx="3948004" cy="300082"/>
          </a:xfrm>
          <a:prstGeom prst="rect">
            <a:avLst/>
          </a:prstGeom>
        </p:spPr>
        <p:txBody>
          <a:bodyPr wrap="none">
            <a:spAutoFit/>
          </a:bodyPr>
          <a:lstStyle/>
          <a:p>
            <a:r>
              <a:rPr lang="en-US" dirty="0">
                <a:hlinkClick r:id="rId4"/>
              </a:rPr>
              <a:t>https://docs.aws.amazon.com/sdkfornet/v3/apidocs/</a:t>
            </a:r>
            <a:endParaRPr lang="en-US" dirty="0"/>
          </a:p>
        </p:txBody>
      </p:sp>
    </p:spTree>
    <p:extLst>
      <p:ext uri="{BB962C8B-B14F-4D97-AF65-F5344CB8AC3E}">
        <p14:creationId xmlns:p14="http://schemas.microsoft.com/office/powerpoint/2010/main" val="3122720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38</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a:solidFill>
                  <a:schemeClr val="bg1"/>
                </a:solidFill>
              </a:rPr>
              <a:t>AWS </a:t>
            </a:r>
            <a:r>
              <a:rPr lang="en-US" dirty="0" smtClean="0">
                <a:solidFill>
                  <a:schemeClr val="bg1"/>
                </a:solidFill>
              </a:rPr>
              <a:t>TOOLS </a:t>
            </a:r>
            <a:r>
              <a:rPr lang="en-US" dirty="0">
                <a:solidFill>
                  <a:schemeClr val="bg1"/>
                </a:solidFill>
              </a:rPr>
              <a:t>FOR </a:t>
            </a:r>
            <a:r>
              <a:rPr lang="en-US" dirty="0" smtClean="0">
                <a:solidFill>
                  <a:schemeClr val="bg1"/>
                </a:solidFill>
              </a:rPr>
              <a:t>AZURE DEVOPS</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8417" y="1030620"/>
            <a:ext cx="5392598" cy="3379545"/>
          </a:xfrm>
          <a:prstGeom prst="rect">
            <a:avLst/>
          </a:prstGeom>
        </p:spPr>
      </p:pic>
    </p:spTree>
    <p:extLst>
      <p:ext uri="{BB962C8B-B14F-4D97-AF65-F5344CB8AC3E}">
        <p14:creationId xmlns:p14="http://schemas.microsoft.com/office/powerpoint/2010/main" val="14691125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39</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a:solidFill>
                  <a:schemeClr val="bg1"/>
                </a:solidFill>
              </a:rPr>
              <a:t>.NET </a:t>
            </a:r>
            <a:r>
              <a:rPr lang="en-US" dirty="0" smtClean="0">
                <a:solidFill>
                  <a:schemeClr val="bg1"/>
                </a:solidFill>
              </a:rPr>
              <a:t>CORE LAMBDA DEPLOYMENT </a:t>
            </a:r>
            <a:r>
              <a:rPr lang="en-US" dirty="0">
                <a:solidFill>
                  <a:schemeClr val="bg1"/>
                </a:solidFill>
              </a:rPr>
              <a:t>the AWS </a:t>
            </a:r>
            <a:r>
              <a:rPr lang="en-US" dirty="0" smtClean="0">
                <a:solidFill>
                  <a:schemeClr val="bg1"/>
                </a:solidFill>
              </a:rPr>
              <a:t>TOOLS for AZURE DEVOPS</a:t>
            </a:r>
            <a:endParaRPr lang="en-US"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8412" y="789865"/>
            <a:ext cx="4457271" cy="4036774"/>
          </a:xfrm>
          <a:prstGeom prst="rect">
            <a:avLst/>
          </a:prstGeom>
        </p:spPr>
      </p:pic>
    </p:spTree>
    <p:extLst>
      <p:ext uri="{BB962C8B-B14F-4D97-AF65-F5344CB8AC3E}">
        <p14:creationId xmlns:p14="http://schemas.microsoft.com/office/powerpoint/2010/main" val="5889358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SERVER</a:t>
            </a:r>
            <a:endParaRPr lang="en-US" dirty="0">
              <a:solidFill>
                <a:schemeClr val="bg1"/>
              </a:solidFill>
            </a:endParaRPr>
          </a:p>
        </p:txBody>
      </p:sp>
      <p:sp>
        <p:nvSpPr>
          <p:cNvPr id="10" name="TextBox 9"/>
          <p:cNvSpPr txBox="1"/>
          <p:nvPr/>
        </p:nvSpPr>
        <p:spPr>
          <a:xfrm>
            <a:off x="829061" y="2197190"/>
            <a:ext cx="7746275" cy="646331"/>
          </a:xfrm>
          <a:prstGeom prst="rect">
            <a:avLst/>
          </a:prstGeom>
          <a:noFill/>
        </p:spPr>
        <p:txBody>
          <a:bodyPr wrap="square" rtlCol="0">
            <a:spAutoFit/>
          </a:bodyPr>
          <a:lstStyle/>
          <a:p>
            <a:pPr fontAlgn="base"/>
            <a:r>
              <a:rPr lang="en-US" sz="1200" i="1" dirty="0"/>
              <a:t>Typical servers in business and enterprise data centers deliver between 5 and 15 percent of their maximum computing output on average over the course of the year.</a:t>
            </a:r>
          </a:p>
          <a:p>
            <a:pPr fontAlgn="base"/>
            <a:r>
              <a:rPr lang="en-US" sz="1200" i="1" dirty="0">
                <a:hlinkClick r:id="rId2"/>
              </a:rPr>
              <a:t>-- Forbes</a:t>
            </a:r>
            <a:endParaRPr lang="en-US" sz="1200" i="1" dirty="0"/>
          </a:p>
        </p:txBody>
      </p:sp>
      <p:sp>
        <p:nvSpPr>
          <p:cNvPr id="2" name="Rectangle 1"/>
          <p:cNvSpPr/>
          <p:nvPr/>
        </p:nvSpPr>
        <p:spPr>
          <a:xfrm>
            <a:off x="829061" y="1274475"/>
            <a:ext cx="6795856" cy="507831"/>
          </a:xfrm>
          <a:prstGeom prst="rect">
            <a:avLst/>
          </a:prstGeom>
        </p:spPr>
        <p:txBody>
          <a:bodyPr wrap="square">
            <a:spAutoFit/>
          </a:bodyPr>
          <a:lstStyle/>
          <a:p>
            <a:r>
              <a:rPr lang="en-US" dirty="0">
                <a:solidFill>
                  <a:srgbClr val="303633"/>
                </a:solidFill>
                <a:latin typeface="Open Sans" charset="0"/>
              </a:rPr>
              <a:t>Idle, but powered up, servers consume an untoward amount of this energy - and they’re a big part of the reason why we need so many, and bigger data centers:</a:t>
            </a:r>
            <a:endParaRPr lang="en-US" dirty="0"/>
          </a:p>
        </p:txBody>
      </p:sp>
    </p:spTree>
    <p:extLst>
      <p:ext uri="{BB962C8B-B14F-4D97-AF65-F5344CB8AC3E}">
        <p14:creationId xmlns:p14="http://schemas.microsoft.com/office/powerpoint/2010/main" val="18145960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764" y="781235"/>
            <a:ext cx="3703468" cy="3903356"/>
          </a:xfrm>
          <a:prstGeom prst="rect">
            <a:avLst/>
          </a:prstGeom>
        </p:spPr>
      </p:pic>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40</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a:solidFill>
                  <a:schemeClr val="bg1"/>
                </a:solidFill>
              </a:rPr>
              <a:t>.NET </a:t>
            </a:r>
            <a:r>
              <a:rPr lang="en-US" dirty="0" smtClean="0">
                <a:solidFill>
                  <a:schemeClr val="bg1"/>
                </a:solidFill>
              </a:rPr>
              <a:t>CORE LAMBDA DEPLOYMENT </a:t>
            </a:r>
            <a:r>
              <a:rPr lang="en-US" dirty="0">
                <a:solidFill>
                  <a:schemeClr val="bg1"/>
                </a:solidFill>
              </a:rPr>
              <a:t>the AWS </a:t>
            </a:r>
            <a:r>
              <a:rPr lang="en-US" dirty="0" smtClean="0">
                <a:solidFill>
                  <a:schemeClr val="bg1"/>
                </a:solidFill>
              </a:rPr>
              <a:t>TOOLS for AZURE DEVOPS</a:t>
            </a:r>
            <a:endParaRPr lang="en-US" dirty="0">
              <a:solidFill>
                <a:schemeClr val="bg1"/>
              </a:solidFill>
            </a:endParaRPr>
          </a:p>
        </p:txBody>
      </p:sp>
      <p:sp>
        <p:nvSpPr>
          <p:cNvPr id="8" name="Rectangle 7"/>
          <p:cNvSpPr/>
          <p:nvPr/>
        </p:nvSpPr>
        <p:spPr>
          <a:xfrm>
            <a:off x="525863" y="4483127"/>
            <a:ext cx="8618137" cy="300082"/>
          </a:xfrm>
          <a:prstGeom prst="rect">
            <a:avLst/>
          </a:prstGeom>
        </p:spPr>
        <p:txBody>
          <a:bodyPr wrap="square">
            <a:spAutoFit/>
          </a:bodyPr>
          <a:lstStyle/>
          <a:p>
            <a:r>
              <a:rPr lang="en-US" dirty="0">
                <a:hlinkClick r:id="rId4"/>
              </a:rPr>
              <a:t>https://aws.amazon.com/blogs/developer/net-core-lambda-deployment-task-enhancements-in-the-aws-tools-for-vsts/</a:t>
            </a:r>
            <a:endParaRPr lang="en-US" dirty="0"/>
          </a:p>
        </p:txBody>
      </p:sp>
    </p:spTree>
    <p:extLst>
      <p:ext uri="{BB962C8B-B14F-4D97-AF65-F5344CB8AC3E}">
        <p14:creationId xmlns:p14="http://schemas.microsoft.com/office/powerpoint/2010/main" val="10433074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41</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TOOLKIT FOR VISUAL STUDIO</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850" y="1076697"/>
            <a:ext cx="4960754" cy="3409855"/>
          </a:xfrm>
          <a:prstGeom prst="rect">
            <a:avLst/>
          </a:prstGeom>
        </p:spPr>
      </p:pic>
    </p:spTree>
    <p:extLst>
      <p:ext uri="{BB962C8B-B14F-4D97-AF65-F5344CB8AC3E}">
        <p14:creationId xmlns:p14="http://schemas.microsoft.com/office/powerpoint/2010/main" val="15428173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42</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AWS SERVERLESS DEPLOYMENT DIAGRAM</a:t>
            </a:r>
            <a:endParaRPr lang="en-US"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639" y="736487"/>
            <a:ext cx="7838983" cy="4084079"/>
          </a:xfrm>
          <a:prstGeom prst="rect">
            <a:avLst/>
          </a:prstGeom>
        </p:spPr>
      </p:pic>
    </p:spTree>
    <p:extLst>
      <p:ext uri="{BB962C8B-B14F-4D97-AF65-F5344CB8AC3E}">
        <p14:creationId xmlns:p14="http://schemas.microsoft.com/office/powerpoint/2010/main" val="3892816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43</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CASE STUDIES</a:t>
            </a:r>
            <a:endParaRPr lang="en-US"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357" y="783771"/>
            <a:ext cx="3224603" cy="217569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9255" y="2064161"/>
            <a:ext cx="2052234" cy="13846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7483" y="1086521"/>
            <a:ext cx="1905585" cy="1288435"/>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7545" y="3161584"/>
            <a:ext cx="2847888" cy="189859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9670" y="2022329"/>
            <a:ext cx="1346563" cy="1346563"/>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011" y="3155511"/>
            <a:ext cx="2528006" cy="1399178"/>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9769" y="3155511"/>
            <a:ext cx="2236391" cy="1237777"/>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59864" y="331044"/>
            <a:ext cx="2841365" cy="1923883"/>
          </a:xfrm>
          <a:prstGeom prst="rect">
            <a:avLst/>
          </a:prstGeom>
        </p:spPr>
      </p:pic>
    </p:spTree>
    <p:extLst>
      <p:ext uri="{BB962C8B-B14F-4D97-AF65-F5344CB8AC3E}">
        <p14:creationId xmlns:p14="http://schemas.microsoft.com/office/powerpoint/2010/main" val="64264981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44</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WEB </a:t>
            </a:r>
            <a:r>
              <a:rPr lang="en-US" dirty="0">
                <a:solidFill>
                  <a:schemeClr val="bg1"/>
                </a:solidFill>
              </a:rPr>
              <a:t>APPLICATIONS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88" y="1918243"/>
            <a:ext cx="8229600" cy="1954707"/>
          </a:xfrm>
          <a:prstGeom prst="rect">
            <a:avLst/>
          </a:prstGeom>
        </p:spPr>
      </p:pic>
      <p:sp>
        <p:nvSpPr>
          <p:cNvPr id="11" name="Rectangle 10"/>
          <p:cNvSpPr/>
          <p:nvPr/>
        </p:nvSpPr>
        <p:spPr>
          <a:xfrm>
            <a:off x="437806" y="863470"/>
            <a:ext cx="8316296" cy="715581"/>
          </a:xfrm>
          <a:prstGeom prst="rect">
            <a:avLst/>
          </a:prstGeom>
        </p:spPr>
        <p:txBody>
          <a:bodyPr wrap="square">
            <a:spAutoFit/>
          </a:bodyPr>
          <a:lstStyle/>
          <a:p>
            <a:r>
              <a:rPr lang="en-US" dirty="0">
                <a:solidFill>
                  <a:srgbClr val="333333"/>
                </a:solidFill>
                <a:latin typeface="AmazonEmber" charset="0"/>
              </a:rPr>
              <a:t>By combining AWS Lambda with other AWS services, developers can build powerful web applications that automatically scale up and down and run in a highly available configuration across multiple data centers – with zero administrative effort required for scalability, back-ups or multi-data center redundancy.</a:t>
            </a:r>
          </a:p>
        </p:txBody>
      </p:sp>
    </p:spTree>
    <p:extLst>
      <p:ext uri="{BB962C8B-B14F-4D97-AF65-F5344CB8AC3E}">
        <p14:creationId xmlns:p14="http://schemas.microsoft.com/office/powerpoint/2010/main" val="94481513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45</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REAL-TIME </a:t>
            </a:r>
            <a:r>
              <a:rPr lang="en-US" dirty="0">
                <a:solidFill>
                  <a:schemeClr val="bg1"/>
                </a:solidFill>
              </a:rPr>
              <a:t>FILE PROCESSING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37" y="1564336"/>
            <a:ext cx="7705817" cy="223638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947" y="1003177"/>
            <a:ext cx="1970684" cy="294132"/>
          </a:xfrm>
          <a:prstGeom prst="rect">
            <a:avLst/>
          </a:prstGeom>
        </p:spPr>
      </p:pic>
      <p:sp>
        <p:nvSpPr>
          <p:cNvPr id="9" name="Rectangle 8"/>
          <p:cNvSpPr/>
          <p:nvPr/>
        </p:nvSpPr>
        <p:spPr>
          <a:xfrm>
            <a:off x="783947" y="3955891"/>
            <a:ext cx="7800760" cy="507831"/>
          </a:xfrm>
          <a:prstGeom prst="rect">
            <a:avLst/>
          </a:prstGeom>
        </p:spPr>
        <p:txBody>
          <a:bodyPr wrap="square">
            <a:spAutoFit/>
          </a:bodyPr>
          <a:lstStyle/>
          <a:p>
            <a:r>
              <a:rPr lang="en-US" dirty="0">
                <a:solidFill>
                  <a:srgbClr val="333333"/>
                </a:solidFill>
                <a:latin typeface="AmazonEmber" charset="0"/>
              </a:rPr>
              <a:t>The Seattle Times uses AWS Lambda to resize images for viewing on different devices such as desktop computers, tablets, and smartphones.</a:t>
            </a:r>
            <a:endParaRPr lang="en-US" dirty="0"/>
          </a:p>
        </p:txBody>
      </p:sp>
    </p:spTree>
    <p:extLst>
      <p:ext uri="{BB962C8B-B14F-4D97-AF65-F5344CB8AC3E}">
        <p14:creationId xmlns:p14="http://schemas.microsoft.com/office/powerpoint/2010/main" val="2675198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46</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REAL-TIME STREAM PROCESSING</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639" y="1536279"/>
            <a:ext cx="7711897" cy="223815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39" y="967665"/>
            <a:ext cx="1770044" cy="306501"/>
          </a:xfrm>
          <a:prstGeom prst="rect">
            <a:avLst/>
          </a:prstGeom>
        </p:spPr>
      </p:pic>
      <p:sp>
        <p:nvSpPr>
          <p:cNvPr id="11" name="Rectangle 10"/>
          <p:cNvSpPr/>
          <p:nvPr/>
        </p:nvSpPr>
        <p:spPr>
          <a:xfrm>
            <a:off x="717638" y="3942745"/>
            <a:ext cx="7711897" cy="507831"/>
          </a:xfrm>
          <a:prstGeom prst="rect">
            <a:avLst/>
          </a:prstGeom>
        </p:spPr>
        <p:txBody>
          <a:bodyPr wrap="square">
            <a:spAutoFit/>
          </a:bodyPr>
          <a:lstStyle/>
          <a:p>
            <a:r>
              <a:rPr lang="en-US" dirty="0" err="1">
                <a:solidFill>
                  <a:srgbClr val="333333"/>
                </a:solidFill>
                <a:latin typeface="AmazonEmber" charset="0"/>
              </a:rPr>
              <a:t>Localytics</a:t>
            </a:r>
            <a:r>
              <a:rPr lang="en-US" dirty="0">
                <a:solidFill>
                  <a:srgbClr val="333333"/>
                </a:solidFill>
                <a:latin typeface="AmazonEmber" charset="0"/>
              </a:rPr>
              <a:t> processes billions of data points in real-time, and uses Lambda to process historical and live data stored in S3 or streamed from Kinesis.</a:t>
            </a:r>
            <a:endParaRPr lang="en-US" dirty="0"/>
          </a:p>
        </p:txBody>
      </p:sp>
    </p:spTree>
    <p:extLst>
      <p:ext uri="{BB962C8B-B14F-4D97-AF65-F5344CB8AC3E}">
        <p14:creationId xmlns:p14="http://schemas.microsoft.com/office/powerpoint/2010/main" val="10440508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47</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EXTRACT</a:t>
            </a:r>
            <a:r>
              <a:rPr lang="en-US" dirty="0">
                <a:solidFill>
                  <a:schemeClr val="bg1"/>
                </a:solidFill>
              </a:rPr>
              <a:t>, TRANSFORM, LOAD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464" y="1518082"/>
            <a:ext cx="8223349" cy="2148395"/>
          </a:xfrm>
          <a:prstGeom prst="rect">
            <a:avLst/>
          </a:prstGeom>
        </p:spPr>
      </p:pic>
      <p:sp>
        <p:nvSpPr>
          <p:cNvPr id="8" name="Rectangle 7"/>
          <p:cNvSpPr/>
          <p:nvPr/>
        </p:nvSpPr>
        <p:spPr>
          <a:xfrm>
            <a:off x="563463" y="3810600"/>
            <a:ext cx="8223349" cy="715581"/>
          </a:xfrm>
          <a:prstGeom prst="rect">
            <a:avLst/>
          </a:prstGeom>
        </p:spPr>
        <p:txBody>
          <a:bodyPr wrap="square">
            <a:spAutoFit/>
          </a:bodyPr>
          <a:lstStyle/>
          <a:p>
            <a:r>
              <a:rPr lang="en-US" dirty="0">
                <a:solidFill>
                  <a:srgbClr val="333333"/>
                </a:solidFill>
                <a:latin typeface="AmazonEmber" charset="0"/>
              </a:rPr>
              <a:t>Zillow uses Lambda and Kinesis to track a subset of mobile metrics in </a:t>
            </a:r>
            <a:r>
              <a:rPr lang="en-US" dirty="0" err="1">
                <a:solidFill>
                  <a:srgbClr val="333333"/>
                </a:solidFill>
                <a:latin typeface="AmazonEmber" charset="0"/>
              </a:rPr>
              <a:t>realtime</a:t>
            </a:r>
            <a:r>
              <a:rPr lang="en-US" dirty="0">
                <a:solidFill>
                  <a:srgbClr val="333333"/>
                </a:solidFill>
                <a:latin typeface="AmazonEmber" charset="0"/>
              </a:rPr>
              <a:t>. </a:t>
            </a:r>
            <a:r>
              <a:rPr lang="en-US" dirty="0"/>
              <a:t>P</a:t>
            </a:r>
            <a:r>
              <a:rPr lang="en-US" dirty="0" smtClean="0"/>
              <a:t>erform </a:t>
            </a:r>
            <a:r>
              <a:rPr lang="en-US" dirty="0"/>
              <a:t>data validation, filtering, sorting, or other transformations for every data change in a DynamoDB table and load the transformed data to another data store.</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463" y="985002"/>
            <a:ext cx="1366298" cy="289164"/>
          </a:xfrm>
          <a:prstGeom prst="rect">
            <a:avLst/>
          </a:prstGeom>
        </p:spPr>
      </p:pic>
    </p:spTree>
    <p:extLst>
      <p:ext uri="{BB962C8B-B14F-4D97-AF65-F5344CB8AC3E}">
        <p14:creationId xmlns:p14="http://schemas.microsoft.com/office/powerpoint/2010/main" val="90978705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48</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IOT </a:t>
            </a:r>
            <a:r>
              <a:rPr lang="en-US" dirty="0">
                <a:solidFill>
                  <a:schemeClr val="bg1"/>
                </a:solidFill>
              </a:rPr>
              <a:t>BACKENDS</a:t>
            </a:r>
          </a:p>
        </p:txBody>
      </p:sp>
      <p:sp>
        <p:nvSpPr>
          <p:cNvPr id="8" name="Rectangle 7"/>
          <p:cNvSpPr/>
          <p:nvPr/>
        </p:nvSpPr>
        <p:spPr>
          <a:xfrm>
            <a:off x="563463" y="3810600"/>
            <a:ext cx="8223349" cy="715581"/>
          </a:xfrm>
          <a:prstGeom prst="rect">
            <a:avLst/>
          </a:prstGeom>
        </p:spPr>
        <p:txBody>
          <a:bodyPr wrap="square">
            <a:spAutoFit/>
          </a:bodyPr>
          <a:lstStyle/>
          <a:p>
            <a:r>
              <a:rPr lang="en-US" dirty="0">
                <a:solidFill>
                  <a:srgbClr val="333333"/>
                </a:solidFill>
                <a:latin typeface="AmazonEmber" charset="0"/>
              </a:rPr>
              <a:t>Zillow uses Lambda and Kinesis to track a subset of mobile metrics in </a:t>
            </a:r>
            <a:r>
              <a:rPr lang="en-US" dirty="0" err="1">
                <a:solidFill>
                  <a:srgbClr val="333333"/>
                </a:solidFill>
                <a:latin typeface="AmazonEmber" charset="0"/>
              </a:rPr>
              <a:t>realtime</a:t>
            </a:r>
            <a:r>
              <a:rPr lang="en-US" dirty="0">
                <a:solidFill>
                  <a:srgbClr val="333333"/>
                </a:solidFill>
                <a:latin typeface="AmazonEmber" charset="0"/>
              </a:rPr>
              <a:t>. </a:t>
            </a:r>
            <a:r>
              <a:rPr lang="en-US" dirty="0"/>
              <a:t>P</a:t>
            </a:r>
            <a:r>
              <a:rPr lang="en-US" dirty="0" smtClean="0"/>
              <a:t>erform </a:t>
            </a:r>
            <a:r>
              <a:rPr lang="en-US" dirty="0"/>
              <a:t>data validation, filtering, sorting, or other transformations for every data change in a DynamoDB table and load the transformed data to another data store.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405" y="1518262"/>
            <a:ext cx="7380964" cy="2142109"/>
          </a:xfrm>
          <a:prstGeom prst="rect">
            <a:avLst/>
          </a:prstGeom>
        </p:spPr>
      </p:pic>
      <p:sp>
        <p:nvSpPr>
          <p:cNvPr id="4" name="Rectangle 3"/>
          <p:cNvSpPr/>
          <p:nvPr/>
        </p:nvSpPr>
        <p:spPr>
          <a:xfrm>
            <a:off x="571254" y="830810"/>
            <a:ext cx="8260289" cy="507831"/>
          </a:xfrm>
          <a:prstGeom prst="rect">
            <a:avLst/>
          </a:prstGeom>
        </p:spPr>
        <p:txBody>
          <a:bodyPr wrap="square">
            <a:spAutoFit/>
          </a:bodyPr>
          <a:lstStyle/>
          <a:p>
            <a:r>
              <a:rPr lang="en-US" dirty="0">
                <a:solidFill>
                  <a:srgbClr val="333333"/>
                </a:solidFill>
                <a:latin typeface="AmazonEmber" charset="0"/>
              </a:rPr>
              <a:t>You can build serverless </a:t>
            </a:r>
            <a:r>
              <a:rPr lang="en-US" dirty="0" err="1">
                <a:solidFill>
                  <a:srgbClr val="333333"/>
                </a:solidFill>
                <a:latin typeface="AmazonEmber" charset="0"/>
              </a:rPr>
              <a:t>backends</a:t>
            </a:r>
            <a:r>
              <a:rPr lang="en-US" dirty="0">
                <a:solidFill>
                  <a:srgbClr val="333333"/>
                </a:solidFill>
                <a:latin typeface="AmazonEmber" charset="0"/>
              </a:rPr>
              <a:t> using AWS Lambda to handle web, mobile, Internet of Things (IoT), and 3rd party API requests.</a:t>
            </a:r>
            <a:endParaRPr lang="en-US" dirty="0"/>
          </a:p>
        </p:txBody>
      </p:sp>
    </p:spTree>
    <p:extLst>
      <p:ext uri="{BB962C8B-B14F-4D97-AF65-F5344CB8AC3E}">
        <p14:creationId xmlns:p14="http://schemas.microsoft.com/office/powerpoint/2010/main" val="11087819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49</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MOBILE </a:t>
            </a:r>
            <a:r>
              <a:rPr lang="en-US" dirty="0">
                <a:solidFill>
                  <a:schemeClr val="bg1"/>
                </a:solidFill>
              </a:rPr>
              <a:t>BACKENDS</a:t>
            </a:r>
          </a:p>
        </p:txBody>
      </p:sp>
      <p:sp>
        <p:nvSpPr>
          <p:cNvPr id="8" name="Rectangle 7"/>
          <p:cNvSpPr/>
          <p:nvPr/>
        </p:nvSpPr>
        <p:spPr>
          <a:xfrm>
            <a:off x="563463" y="3810600"/>
            <a:ext cx="8223349" cy="715581"/>
          </a:xfrm>
          <a:prstGeom prst="rect">
            <a:avLst/>
          </a:prstGeom>
        </p:spPr>
        <p:txBody>
          <a:bodyPr wrap="square">
            <a:spAutoFit/>
          </a:bodyPr>
          <a:lstStyle/>
          <a:p>
            <a:r>
              <a:rPr lang="en-US" dirty="0"/>
              <a:t>Bustle runs a serverless backend for its Bustle iOS app and websites using AWS Lambda and Amazon API Gateway. Serverless architectures allow Bustle to never have to deal with infrastructure management, so every engineer can focus on building out new features and innovating</a:t>
            </a:r>
          </a:p>
        </p:txBody>
      </p:sp>
      <p:sp>
        <p:nvSpPr>
          <p:cNvPr id="4" name="Rectangle 3"/>
          <p:cNvSpPr/>
          <p:nvPr/>
        </p:nvSpPr>
        <p:spPr>
          <a:xfrm>
            <a:off x="571254" y="830810"/>
            <a:ext cx="8260289" cy="507831"/>
          </a:xfrm>
          <a:prstGeom prst="rect">
            <a:avLst/>
          </a:prstGeom>
        </p:spPr>
        <p:txBody>
          <a:bodyPr wrap="square">
            <a:spAutoFit/>
          </a:bodyPr>
          <a:lstStyle/>
          <a:p>
            <a:r>
              <a:rPr lang="en-US" dirty="0"/>
              <a:t>You can build </a:t>
            </a:r>
            <a:r>
              <a:rPr lang="en-US" dirty="0" err="1"/>
              <a:t>backends</a:t>
            </a:r>
            <a:r>
              <a:rPr lang="en-US" dirty="0"/>
              <a:t> using AWS Lambda and Amazon API Gateway to authenticate and process API requests. Lambda makes it easy to create rich, personalized app experiences.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54" y="1633026"/>
            <a:ext cx="8093352" cy="2033452"/>
          </a:xfrm>
          <a:prstGeom prst="rect">
            <a:avLst/>
          </a:prstGeom>
        </p:spPr>
      </p:pic>
    </p:spTree>
    <p:extLst>
      <p:ext uri="{BB962C8B-B14F-4D97-AF65-F5344CB8AC3E}">
        <p14:creationId xmlns:p14="http://schemas.microsoft.com/office/powerpoint/2010/main" val="379201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5</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WHAT IS SERVERLESS COMPUITING? </a:t>
            </a:r>
            <a:endParaRPr lang="en-US" dirty="0">
              <a:solidFill>
                <a:schemeClr val="bg1"/>
              </a:solidFill>
            </a:endParaRPr>
          </a:p>
        </p:txBody>
      </p:sp>
      <p:pic>
        <p:nvPicPr>
          <p:cNvPr id="8" name="Picture 7">
            <a:extLst>
              <a:ext uri="{FF2B5EF4-FFF2-40B4-BE49-F238E27FC236}">
                <a16:creationId xmlns="" xmlns:a16="http://schemas.microsoft.com/office/drawing/2014/main" id="{9E9AB7EE-80F5-45E4-95B9-A913877529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55" y="1323703"/>
            <a:ext cx="5620351" cy="2433258"/>
          </a:xfrm>
          <a:prstGeom prst="rect">
            <a:avLst/>
          </a:prstGeom>
        </p:spPr>
      </p:pic>
      <p:pic>
        <p:nvPicPr>
          <p:cNvPr id="9" name="Picture 8">
            <a:extLst>
              <a:ext uri="{FF2B5EF4-FFF2-40B4-BE49-F238E27FC236}">
                <a16:creationId xmlns="" xmlns:a16="http://schemas.microsoft.com/office/drawing/2014/main" id="{90EE595E-A1C6-4C55-9098-694A81B4C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378454">
            <a:off x="5158764" y="2317421"/>
            <a:ext cx="3556992" cy="2321351"/>
          </a:xfrm>
          <a:prstGeom prst="rect">
            <a:avLst/>
          </a:prstGeom>
        </p:spPr>
      </p:pic>
      <p:sp>
        <p:nvSpPr>
          <p:cNvPr id="10" name="TextBox 9"/>
          <p:cNvSpPr txBox="1"/>
          <p:nvPr/>
        </p:nvSpPr>
        <p:spPr>
          <a:xfrm>
            <a:off x="314649" y="870335"/>
            <a:ext cx="7966348" cy="276999"/>
          </a:xfrm>
          <a:prstGeom prst="rect">
            <a:avLst/>
          </a:prstGeom>
          <a:noFill/>
        </p:spPr>
        <p:txBody>
          <a:bodyPr wrap="none" rtlCol="0">
            <a:spAutoFit/>
          </a:bodyPr>
          <a:lstStyle/>
          <a:p>
            <a:r>
              <a:rPr lang="en-US" sz="1200"/>
              <a:t>Serverless architecture is the latest implementation technique for the increasingly popular event-driven system architecture. </a:t>
            </a:r>
          </a:p>
        </p:txBody>
      </p:sp>
    </p:spTree>
    <p:extLst>
      <p:ext uri="{BB962C8B-B14F-4D97-AF65-F5344CB8AC3E}">
        <p14:creationId xmlns:p14="http://schemas.microsoft.com/office/powerpoint/2010/main" val="19184501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B898128-34DA-47DE-A357-19C33FB2528C}"/>
              </a:ext>
            </a:extLst>
          </p:cNvPr>
          <p:cNvSpPr>
            <a:spLocks noGrp="1"/>
          </p:cNvSpPr>
          <p:nvPr>
            <p:ph type="sldNum" sz="quarter" idx="4"/>
          </p:nvPr>
        </p:nvSpPr>
        <p:spPr/>
        <p:txBody>
          <a:bodyPr/>
          <a:lstStyle/>
          <a:p>
            <a:fld id="{3A707DD9-E92B-45E8-BE0A-E6B2EDF345EB}" type="slidenum">
              <a:rPr lang="en-US" smtClean="0"/>
              <a:pPr/>
              <a:t>50</a:t>
            </a:fld>
            <a:endParaRPr lang="en-US" dirty="0"/>
          </a:p>
        </p:txBody>
      </p:sp>
      <p:sp>
        <p:nvSpPr>
          <p:cNvPr id="6" name="Title 3">
            <a:extLst>
              <a:ext uri="{FF2B5EF4-FFF2-40B4-BE49-F238E27FC236}">
                <a16:creationId xmlns="" xmlns:a16="http://schemas.microsoft.com/office/drawing/2014/main" id="{93F9C9CF-18C8-41C7-8193-702CF009BD69}"/>
              </a:ext>
            </a:extLst>
          </p:cNvPr>
          <p:cNvSpPr txBox="1">
            <a:spLocks noGrp="1"/>
          </p:cNvSpPr>
          <p:nvPr>
            <p:ph type="title"/>
          </p:nvPr>
        </p:nvSpPr>
        <p:spPr>
          <a:xfrm>
            <a:off x="360363" y="228600"/>
            <a:ext cx="8426450" cy="3016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a:solidFill>
                  <a:schemeClr val="bg1"/>
                </a:solidFill>
              </a:rPr>
              <a:t> </a:t>
            </a:r>
            <a:r>
              <a:rPr lang="en-US" dirty="0" smtClean="0">
                <a:solidFill>
                  <a:schemeClr val="bg1"/>
                </a:solidFill>
              </a:rPr>
              <a:t>IS AWS SERVERLESS FOR YOUR APP?</a:t>
            </a:r>
            <a:endParaRPr lang="en-US" dirty="0">
              <a:solidFill>
                <a:schemeClr val="bg1"/>
              </a:solidFill>
            </a:endParaRPr>
          </a:p>
        </p:txBody>
      </p:sp>
      <p:sp>
        <p:nvSpPr>
          <p:cNvPr id="7" name="Rectangle 6">
            <a:extLst>
              <a:ext uri="{FF2B5EF4-FFF2-40B4-BE49-F238E27FC236}">
                <a16:creationId xmlns="" xmlns:a16="http://schemas.microsoft.com/office/drawing/2014/main" id="{BB907F89-163B-4C97-800F-1A58368AFE34}"/>
              </a:ext>
            </a:extLst>
          </p:cNvPr>
          <p:cNvSpPr/>
          <p:nvPr/>
        </p:nvSpPr>
        <p:spPr>
          <a:xfrm>
            <a:off x="423583" y="898680"/>
            <a:ext cx="3854802" cy="3431709"/>
          </a:xfrm>
          <a:prstGeom prst="rect">
            <a:avLst/>
          </a:prstGeom>
        </p:spPr>
        <p:txBody>
          <a:bodyPr wrap="square">
            <a:spAutoFit/>
          </a:bodyPr>
          <a:lstStyle/>
          <a:p>
            <a:pPr>
              <a:spcBef>
                <a:spcPts val="300"/>
              </a:spcBef>
              <a:spcAft>
                <a:spcPts val="300"/>
              </a:spcAft>
            </a:pPr>
            <a:r>
              <a:rPr lang="en-US" b="1" dirty="0" smtClean="0">
                <a:solidFill>
                  <a:srgbClr val="464547"/>
                </a:solidFill>
                <a:ea typeface="Times New Roman" panose="02020603050405020304" pitchFamily="18" charset="0"/>
                <a:cs typeface="Times New Roman" panose="02020603050405020304" pitchFamily="18" charset="0"/>
              </a:rPr>
              <a:t>Benefits</a:t>
            </a:r>
          </a:p>
          <a:p>
            <a:pPr marL="285750" indent="-285750">
              <a:spcBef>
                <a:spcPts val="300"/>
              </a:spcBef>
              <a:spcAft>
                <a:spcPts val="300"/>
              </a:spcAft>
              <a:buFont typeface="Arial" charset="0"/>
              <a:buChar char="•"/>
            </a:pPr>
            <a:r>
              <a:rPr lang="en-US" dirty="0" smtClean="0">
                <a:solidFill>
                  <a:srgbClr val="464547"/>
                </a:solidFill>
                <a:ea typeface="Times New Roman" panose="02020603050405020304" pitchFamily="18" charset="0"/>
                <a:cs typeface="Times New Roman" panose="02020603050405020304" pitchFamily="18" charset="0"/>
              </a:rPr>
              <a:t>Pay </a:t>
            </a:r>
            <a:r>
              <a:rPr lang="en-US" dirty="0">
                <a:solidFill>
                  <a:srgbClr val="464547"/>
                </a:solidFill>
                <a:ea typeface="Times New Roman" panose="02020603050405020304" pitchFamily="18" charset="0"/>
                <a:cs typeface="Times New Roman" panose="02020603050405020304" pitchFamily="18" charset="0"/>
              </a:rPr>
              <a:t>for what you </a:t>
            </a:r>
            <a:r>
              <a:rPr lang="en-US" dirty="0" smtClean="0">
                <a:solidFill>
                  <a:srgbClr val="464547"/>
                </a:solidFill>
                <a:ea typeface="Times New Roman" panose="02020603050405020304" pitchFamily="18" charset="0"/>
                <a:cs typeface="Times New Roman" panose="02020603050405020304" pitchFamily="18" charset="0"/>
              </a:rPr>
              <a:t>use</a:t>
            </a:r>
          </a:p>
          <a:p>
            <a:pPr marL="285750" indent="-285750">
              <a:spcBef>
                <a:spcPts val="300"/>
              </a:spcBef>
              <a:spcAft>
                <a:spcPts val="300"/>
              </a:spcAft>
              <a:buFont typeface="Arial" charset="0"/>
              <a:buChar char="•"/>
            </a:pPr>
            <a:r>
              <a:rPr lang="en-US" dirty="0" smtClean="0">
                <a:solidFill>
                  <a:srgbClr val="464547"/>
                </a:solidFill>
                <a:ea typeface="Times New Roman" panose="02020603050405020304" pitchFamily="18" charset="0"/>
                <a:cs typeface="Times New Roman" panose="02020603050405020304" pitchFamily="18" charset="0"/>
              </a:rPr>
              <a:t>No </a:t>
            </a:r>
            <a:r>
              <a:rPr lang="en-US" dirty="0">
                <a:solidFill>
                  <a:srgbClr val="464547"/>
                </a:solidFill>
                <a:ea typeface="Times New Roman" panose="02020603050405020304" pitchFamily="18" charset="0"/>
                <a:cs typeface="Times New Roman" panose="02020603050405020304" pitchFamily="18" charset="0"/>
              </a:rPr>
              <a:t>infrastructure to </a:t>
            </a:r>
            <a:r>
              <a:rPr lang="en-US" dirty="0" smtClean="0">
                <a:solidFill>
                  <a:srgbClr val="464547"/>
                </a:solidFill>
                <a:ea typeface="Times New Roman" panose="02020603050405020304" pitchFamily="18" charset="0"/>
                <a:cs typeface="Times New Roman" panose="02020603050405020304" pitchFamily="18" charset="0"/>
              </a:rPr>
              <a:t>manage</a:t>
            </a:r>
          </a:p>
          <a:p>
            <a:pPr marL="285750" indent="-285750">
              <a:spcBef>
                <a:spcPts val="300"/>
              </a:spcBef>
              <a:spcAft>
                <a:spcPts val="300"/>
              </a:spcAft>
              <a:buFont typeface="Arial" charset="0"/>
              <a:buChar char="•"/>
            </a:pPr>
            <a:r>
              <a:rPr lang="en-US" dirty="0" smtClean="0">
                <a:solidFill>
                  <a:srgbClr val="464547"/>
                </a:solidFill>
                <a:ea typeface="Times New Roman" panose="02020603050405020304" pitchFamily="18" charset="0"/>
                <a:cs typeface="Times New Roman" panose="02020603050405020304" pitchFamily="18" charset="0"/>
              </a:rPr>
              <a:t>Auto-scaling </a:t>
            </a:r>
            <a:r>
              <a:rPr lang="en-US" dirty="0">
                <a:solidFill>
                  <a:srgbClr val="464547"/>
                </a:solidFill>
                <a:ea typeface="Times New Roman" panose="02020603050405020304" pitchFamily="18" charset="0"/>
                <a:cs typeface="Times New Roman" panose="02020603050405020304" pitchFamily="18" charset="0"/>
              </a:rPr>
              <a:t>with no configuration </a:t>
            </a:r>
            <a:r>
              <a:rPr lang="en-US" dirty="0" smtClean="0">
                <a:solidFill>
                  <a:srgbClr val="464547"/>
                </a:solidFill>
                <a:ea typeface="Times New Roman" panose="02020603050405020304" pitchFamily="18" charset="0"/>
                <a:cs typeface="Times New Roman" panose="02020603050405020304" pitchFamily="18" charset="0"/>
              </a:rPr>
              <a:t>needed</a:t>
            </a:r>
          </a:p>
          <a:p>
            <a:pPr marL="285750" indent="-285750">
              <a:spcBef>
                <a:spcPts val="300"/>
              </a:spcBef>
              <a:spcAft>
                <a:spcPts val="300"/>
              </a:spcAft>
              <a:buFont typeface="Arial" charset="0"/>
              <a:buChar char="•"/>
            </a:pPr>
            <a:r>
              <a:rPr lang="en-US" dirty="0" smtClean="0">
                <a:solidFill>
                  <a:srgbClr val="464547"/>
                </a:solidFill>
                <a:ea typeface="Times New Roman" panose="02020603050405020304" pitchFamily="18" charset="0"/>
                <a:cs typeface="Times New Roman" panose="02020603050405020304" pitchFamily="18" charset="0"/>
              </a:rPr>
              <a:t>Usage Plans</a:t>
            </a:r>
          </a:p>
          <a:p>
            <a:pPr marL="285750" indent="-285750">
              <a:spcBef>
                <a:spcPts val="300"/>
              </a:spcBef>
              <a:spcAft>
                <a:spcPts val="300"/>
              </a:spcAft>
              <a:buFont typeface="Arial" charset="0"/>
              <a:buChar char="•"/>
            </a:pPr>
            <a:r>
              <a:rPr lang="en-US" dirty="0" smtClean="0">
                <a:solidFill>
                  <a:srgbClr val="464547"/>
                </a:solidFill>
                <a:ea typeface="Times New Roman" panose="02020603050405020304" pitchFamily="18" charset="0"/>
                <a:cs typeface="Times New Roman" panose="02020603050405020304" pitchFamily="18" charset="0"/>
              </a:rPr>
              <a:t>Caching</a:t>
            </a:r>
          </a:p>
          <a:p>
            <a:pPr marL="285750" indent="-285750">
              <a:spcBef>
                <a:spcPts val="300"/>
              </a:spcBef>
              <a:spcAft>
                <a:spcPts val="300"/>
              </a:spcAft>
              <a:buFont typeface="Arial" charset="0"/>
              <a:buChar char="•"/>
            </a:pPr>
            <a:r>
              <a:rPr lang="en-US" dirty="0" smtClean="0">
                <a:solidFill>
                  <a:srgbClr val="464547"/>
                </a:solidFill>
                <a:ea typeface="Times New Roman" panose="02020603050405020304" pitchFamily="18" charset="0"/>
                <a:cs typeface="Times New Roman" panose="02020603050405020304" pitchFamily="18" charset="0"/>
              </a:rPr>
              <a:t>Authorization</a:t>
            </a:r>
          </a:p>
          <a:p>
            <a:pPr marL="285750" indent="-285750">
              <a:spcBef>
                <a:spcPts val="300"/>
              </a:spcBef>
              <a:spcAft>
                <a:spcPts val="300"/>
              </a:spcAft>
              <a:buFont typeface="Arial" charset="0"/>
              <a:buChar char="•"/>
            </a:pPr>
            <a:r>
              <a:rPr lang="en-US" dirty="0" smtClean="0">
                <a:solidFill>
                  <a:srgbClr val="464547"/>
                </a:solidFill>
                <a:ea typeface="Times New Roman" panose="02020603050405020304" pitchFamily="18" charset="0"/>
                <a:cs typeface="Times New Roman" panose="02020603050405020304" pitchFamily="18" charset="0"/>
              </a:rPr>
              <a:t>Staging</a:t>
            </a:r>
          </a:p>
          <a:p>
            <a:pPr marL="285750" indent="-285750">
              <a:spcBef>
                <a:spcPts val="300"/>
              </a:spcBef>
              <a:spcAft>
                <a:spcPts val="300"/>
              </a:spcAft>
              <a:buFont typeface="Arial" charset="0"/>
              <a:buChar char="•"/>
            </a:pPr>
            <a:r>
              <a:rPr lang="en-US" dirty="0" smtClean="0">
                <a:solidFill>
                  <a:srgbClr val="464547"/>
                </a:solidFill>
                <a:ea typeface="Times New Roman" panose="02020603050405020304" pitchFamily="18" charset="0"/>
                <a:cs typeface="Times New Roman" panose="02020603050405020304" pitchFamily="18" charset="0"/>
              </a:rPr>
              <a:t>SDK Generation</a:t>
            </a:r>
          </a:p>
          <a:p>
            <a:pPr marL="285750" indent="-285750">
              <a:spcBef>
                <a:spcPts val="300"/>
              </a:spcBef>
              <a:spcAft>
                <a:spcPts val="300"/>
              </a:spcAft>
              <a:buFont typeface="Arial" charset="0"/>
              <a:buChar char="•"/>
            </a:pPr>
            <a:r>
              <a:rPr lang="en-US" dirty="0" smtClean="0">
                <a:solidFill>
                  <a:srgbClr val="464547"/>
                </a:solidFill>
                <a:ea typeface="Times New Roman" panose="02020603050405020304" pitchFamily="18" charset="0"/>
                <a:cs typeface="Times New Roman" panose="02020603050405020304" pitchFamily="18" charset="0"/>
              </a:rPr>
              <a:t>API Monitoring</a:t>
            </a:r>
          </a:p>
          <a:p>
            <a:pPr marL="285750" indent="-285750">
              <a:spcBef>
                <a:spcPts val="300"/>
              </a:spcBef>
              <a:spcAft>
                <a:spcPts val="300"/>
              </a:spcAft>
              <a:buFont typeface="Arial" charset="0"/>
              <a:buChar char="•"/>
            </a:pPr>
            <a:r>
              <a:rPr lang="en-US" dirty="0" smtClean="0">
                <a:solidFill>
                  <a:srgbClr val="464547"/>
                </a:solidFill>
                <a:ea typeface="Times New Roman" panose="02020603050405020304" pitchFamily="18" charset="0"/>
                <a:cs typeface="Times New Roman" panose="02020603050405020304" pitchFamily="18" charset="0"/>
              </a:rPr>
              <a:t>Request Validation</a:t>
            </a:r>
          </a:p>
          <a:p>
            <a:pPr marL="285750" indent="-285750">
              <a:spcBef>
                <a:spcPts val="300"/>
              </a:spcBef>
              <a:spcAft>
                <a:spcPts val="300"/>
              </a:spcAft>
              <a:buFont typeface="Arial" charset="0"/>
              <a:buChar char="•"/>
            </a:pPr>
            <a:r>
              <a:rPr lang="en-US" dirty="0" smtClean="0">
                <a:solidFill>
                  <a:srgbClr val="464547"/>
                </a:solidFill>
                <a:ea typeface="Times New Roman" panose="02020603050405020304" pitchFamily="18" charset="0"/>
                <a:cs typeface="Times New Roman" panose="02020603050405020304" pitchFamily="18" charset="0"/>
              </a:rPr>
              <a:t>Documentation</a:t>
            </a:r>
            <a:endParaRPr lang="en-US" dirty="0">
              <a:cs typeface="Times New Roman" panose="02020603050405020304" pitchFamily="18" charset="0"/>
            </a:endParaRPr>
          </a:p>
        </p:txBody>
      </p:sp>
      <p:sp>
        <p:nvSpPr>
          <p:cNvPr id="5" name="Rectangle 4">
            <a:extLst>
              <a:ext uri="{FF2B5EF4-FFF2-40B4-BE49-F238E27FC236}">
                <a16:creationId xmlns="" xmlns:a16="http://schemas.microsoft.com/office/drawing/2014/main" id="{BB907F89-163B-4C97-800F-1A58368AFE34}"/>
              </a:ext>
            </a:extLst>
          </p:cNvPr>
          <p:cNvSpPr/>
          <p:nvPr/>
        </p:nvSpPr>
        <p:spPr>
          <a:xfrm>
            <a:off x="4278385" y="1025913"/>
            <a:ext cx="3854802" cy="2477601"/>
          </a:xfrm>
          <a:prstGeom prst="rect">
            <a:avLst/>
          </a:prstGeom>
        </p:spPr>
        <p:txBody>
          <a:bodyPr wrap="square">
            <a:spAutoFit/>
          </a:bodyPr>
          <a:lstStyle/>
          <a:p>
            <a:pPr>
              <a:spcBef>
                <a:spcPts val="300"/>
              </a:spcBef>
              <a:spcAft>
                <a:spcPts val="300"/>
              </a:spcAft>
            </a:pPr>
            <a:r>
              <a:rPr lang="en-US" b="1" dirty="0" smtClean="0">
                <a:cs typeface="Times New Roman" panose="02020603050405020304" pitchFamily="18" charset="0"/>
              </a:rPr>
              <a:t>Considerations</a:t>
            </a:r>
          </a:p>
          <a:p>
            <a:pPr marL="285750" indent="-285750">
              <a:spcBef>
                <a:spcPts val="300"/>
              </a:spcBef>
              <a:spcAft>
                <a:spcPts val="300"/>
              </a:spcAft>
              <a:buFont typeface="Arial" charset="0"/>
              <a:buChar char="•"/>
            </a:pPr>
            <a:r>
              <a:rPr lang="en-US" dirty="0" smtClean="0">
                <a:cs typeface="Times New Roman" panose="02020603050405020304" pitchFamily="18" charset="0"/>
              </a:rPr>
              <a:t>For </a:t>
            </a:r>
            <a:r>
              <a:rPr lang="en-US" dirty="0">
                <a:cs typeface="Times New Roman" panose="02020603050405020304" pitchFamily="18" charset="0"/>
              </a:rPr>
              <a:t>apps that may not see traffic for several minutes at a time, you could see cold </a:t>
            </a:r>
            <a:r>
              <a:rPr lang="en-US" dirty="0" smtClean="0">
                <a:cs typeface="Times New Roman" panose="02020603050405020304" pitchFamily="18" charset="0"/>
              </a:rPr>
              <a:t>starts</a:t>
            </a:r>
          </a:p>
          <a:p>
            <a:pPr marL="285750" indent="-285750">
              <a:spcBef>
                <a:spcPts val="300"/>
              </a:spcBef>
              <a:spcAft>
                <a:spcPts val="300"/>
              </a:spcAft>
              <a:buFont typeface="Arial" charset="0"/>
              <a:buChar char="•"/>
            </a:pPr>
            <a:r>
              <a:rPr lang="en-US" dirty="0" smtClean="0">
                <a:cs typeface="Times New Roman" panose="02020603050405020304" pitchFamily="18" charset="0"/>
              </a:rPr>
              <a:t>Cannot </a:t>
            </a:r>
            <a:r>
              <a:rPr lang="en-US" dirty="0">
                <a:cs typeface="Times New Roman" panose="02020603050405020304" pitchFamily="18" charset="0"/>
              </a:rPr>
              <a:t>use native libraries (aka </a:t>
            </a:r>
            <a:r>
              <a:rPr lang="en-US" dirty="0" err="1">
                <a:cs typeface="Times New Roman" panose="02020603050405020304" pitchFamily="18" charset="0"/>
              </a:rPr>
              <a:t>Addons</a:t>
            </a:r>
            <a:r>
              <a:rPr lang="en-US" dirty="0">
                <a:cs typeface="Times New Roman" panose="02020603050405020304" pitchFamily="18" charset="0"/>
              </a:rPr>
              <a:t>) unless you package your app on an EC2 machine running Amazon </a:t>
            </a:r>
            <a:r>
              <a:rPr lang="en-US" dirty="0" smtClean="0">
                <a:cs typeface="Times New Roman" panose="02020603050405020304" pitchFamily="18" charset="0"/>
              </a:rPr>
              <a:t>Linux</a:t>
            </a:r>
          </a:p>
          <a:p>
            <a:pPr marL="285750" indent="-285750">
              <a:spcBef>
                <a:spcPts val="300"/>
              </a:spcBef>
              <a:spcAft>
                <a:spcPts val="300"/>
              </a:spcAft>
              <a:buFont typeface="Arial" charset="0"/>
              <a:buChar char="•"/>
            </a:pPr>
            <a:r>
              <a:rPr lang="en-US" dirty="0" smtClean="0">
                <a:cs typeface="Times New Roman" panose="02020603050405020304" pitchFamily="18" charset="0"/>
              </a:rPr>
              <a:t>Stateless only</a:t>
            </a:r>
          </a:p>
          <a:p>
            <a:pPr marL="285750" indent="-285750">
              <a:spcBef>
                <a:spcPts val="300"/>
              </a:spcBef>
              <a:spcAft>
                <a:spcPts val="300"/>
              </a:spcAft>
              <a:buFont typeface="Arial" charset="0"/>
              <a:buChar char="•"/>
            </a:pPr>
            <a:r>
              <a:rPr lang="en-US" dirty="0" smtClean="0">
                <a:cs typeface="Times New Roman" panose="02020603050405020304" pitchFamily="18" charset="0"/>
              </a:rPr>
              <a:t>API </a:t>
            </a:r>
            <a:r>
              <a:rPr lang="en-US" dirty="0">
                <a:cs typeface="Times New Roman" panose="02020603050405020304" pitchFamily="18" charset="0"/>
              </a:rPr>
              <a:t>Gateway has a timeout of 29 seconds, and Lambda has a maximum execution time of 15 minutes.</a:t>
            </a:r>
          </a:p>
        </p:txBody>
      </p:sp>
    </p:spTree>
    <p:extLst>
      <p:ext uri="{BB962C8B-B14F-4D97-AF65-F5344CB8AC3E}">
        <p14:creationId xmlns:p14="http://schemas.microsoft.com/office/powerpoint/2010/main" val="15449483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1E5B7F-5523-4DB6-A211-847680E8311E}"/>
              </a:ext>
            </a:extLst>
          </p:cNvPr>
          <p:cNvSpPr>
            <a:spLocks noGrp="1"/>
          </p:cNvSpPr>
          <p:nvPr>
            <p:ph type="title"/>
          </p:nvPr>
        </p:nvSpPr>
        <p:spPr>
          <a:xfrm>
            <a:off x="1689100" y="1371600"/>
            <a:ext cx="5372099" cy="2016252"/>
          </a:xfrm>
        </p:spPr>
        <p:txBody>
          <a:bodyPr/>
          <a:lstStyle/>
          <a:p>
            <a:pPr algn="ctr"/>
            <a:r>
              <a:rPr lang="en-US" sz="2800" b="1" dirty="0"/>
              <a:t>THANK YOU FOR ATTENTION!</a:t>
            </a:r>
            <a:br>
              <a:rPr lang="en-US" sz="2800" b="1" dirty="0"/>
            </a:br>
            <a:r>
              <a:rPr lang="en-US" sz="2800" b="1" dirty="0"/>
              <a:t/>
            </a:r>
            <a:br>
              <a:rPr lang="en-US" sz="2800" b="1" dirty="0"/>
            </a:br>
            <a:r>
              <a:rPr lang="en-US" sz="2800" b="1" dirty="0"/>
              <a:t>Q&amp;A</a:t>
            </a:r>
          </a:p>
        </p:txBody>
      </p:sp>
      <p:sp>
        <p:nvSpPr>
          <p:cNvPr id="3" name="Title 3">
            <a:extLst>
              <a:ext uri="{FF2B5EF4-FFF2-40B4-BE49-F238E27FC236}">
                <a16:creationId xmlns="" xmlns:a16="http://schemas.microsoft.com/office/drawing/2014/main" id="{C1B4B88F-5724-4335-9158-B3094B8BC7F5}"/>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endParaRPr lang="en-US" dirty="0">
              <a:solidFill>
                <a:schemeClr val="bg1"/>
              </a:solidFill>
            </a:endParaRPr>
          </a:p>
        </p:txBody>
      </p:sp>
    </p:spTree>
    <p:extLst>
      <p:ext uri="{BB962C8B-B14F-4D97-AF65-F5344CB8AC3E}">
        <p14:creationId xmlns:p14="http://schemas.microsoft.com/office/powerpoint/2010/main" val="31659871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6</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a:solidFill>
                  <a:schemeClr val="bg1"/>
                </a:solidFill>
              </a:rPr>
              <a:t>TRADITIONAL WEB HOSTING - APPS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1016000"/>
            <a:ext cx="4800600" cy="3087624"/>
          </a:xfrm>
          <a:prstGeom prst="rect">
            <a:avLst/>
          </a:prstGeom>
        </p:spPr>
      </p:pic>
    </p:spTree>
    <p:extLst>
      <p:ext uri="{BB962C8B-B14F-4D97-AF65-F5344CB8AC3E}">
        <p14:creationId xmlns:p14="http://schemas.microsoft.com/office/powerpoint/2010/main" val="19689330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7</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TRADITIONAL WEB HOSTING - APPS</a:t>
            </a:r>
            <a:endParaRPr lang="en-US" dirty="0">
              <a:solidFill>
                <a:schemeClr val="bg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700" y="838200"/>
            <a:ext cx="6059424" cy="3453384"/>
          </a:xfrm>
          <a:prstGeom prst="rect">
            <a:avLst/>
          </a:prstGeom>
        </p:spPr>
      </p:pic>
    </p:spTree>
    <p:extLst>
      <p:ext uri="{BB962C8B-B14F-4D97-AF65-F5344CB8AC3E}">
        <p14:creationId xmlns:p14="http://schemas.microsoft.com/office/powerpoint/2010/main" val="103851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8</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SERVERLESS - APPS</a:t>
            </a:r>
            <a:endParaRPr lang="en-US" dirty="0">
              <a:solidFill>
                <a:schemeClr val="bg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800" y="977900"/>
            <a:ext cx="4459224" cy="3179064"/>
          </a:xfrm>
          <a:prstGeom prst="rect">
            <a:avLst/>
          </a:prstGeom>
        </p:spPr>
      </p:pic>
    </p:spTree>
    <p:extLst>
      <p:ext uri="{BB962C8B-B14F-4D97-AF65-F5344CB8AC3E}">
        <p14:creationId xmlns:p14="http://schemas.microsoft.com/office/powerpoint/2010/main" val="1638663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effectLst>
                  <a:outerShdw blurRad="38100" dist="38100" dir="2700000" algn="tl">
                    <a:srgbClr val="000000">
                      <a:alpha val="43137"/>
                    </a:srgbClr>
                  </a:outerShdw>
                </a:effectLst>
              </a:rPr>
              <a:t>CONSTRAINTS AND LIMITATIONS</a:t>
            </a:r>
          </a:p>
        </p:txBody>
      </p:sp>
      <p:sp>
        <p:nvSpPr>
          <p:cNvPr id="5" name="Slide Number Placeholder 4">
            <a:extLst>
              <a:ext uri="{FF2B5EF4-FFF2-40B4-BE49-F238E27FC236}">
                <a16:creationId xmlns="" xmlns:a16="http://schemas.microsoft.com/office/drawing/2014/main" id="{D695E08B-236F-5B4F-801C-4C75369E005C}"/>
              </a:ext>
            </a:extLst>
          </p:cNvPr>
          <p:cNvSpPr>
            <a:spLocks noGrp="1"/>
          </p:cNvSpPr>
          <p:nvPr>
            <p:ph type="sldNum" sz="quarter" idx="4"/>
          </p:nvPr>
        </p:nvSpPr>
        <p:spPr/>
        <p:txBody>
          <a:bodyPr/>
          <a:lstStyle/>
          <a:p>
            <a:fld id="{3A707DD9-E92B-45E8-BE0A-E6B2EDF345EB}" type="slidenum">
              <a:rPr lang="en-US" smtClean="0"/>
              <a:pPr/>
              <a:t>9</a:t>
            </a:fld>
            <a:endParaRPr lang="en-US" dirty="0"/>
          </a:p>
        </p:txBody>
      </p:sp>
      <p:sp>
        <p:nvSpPr>
          <p:cNvPr id="6" name="Title 3">
            <a:extLst>
              <a:ext uri="{FF2B5EF4-FFF2-40B4-BE49-F238E27FC236}">
                <a16:creationId xmlns="" xmlns:a16="http://schemas.microsoft.com/office/drawing/2014/main" id="{E7909F33-086C-4D1C-99A0-381863A79599}"/>
              </a:ext>
            </a:extLst>
          </p:cNvPr>
          <p:cNvSpPr txBox="1">
            <a:spLocks/>
          </p:cNvSpPr>
          <p:nvPr/>
        </p:nvSpPr>
        <p:spPr>
          <a:xfrm>
            <a:off x="360365" y="228600"/>
            <a:ext cx="8471178" cy="307825"/>
          </a:xfrm>
          <a:prstGeom prst="rect">
            <a:avLst/>
          </a:prstGeom>
          <a:solidFill>
            <a:srgbClr val="76CDD8"/>
          </a:solidFill>
        </p:spPr>
        <p:txBody>
          <a:bodyPr vert="horz" wrap="none" lIns="0" tIns="45720" rIns="0" bIns="45720" rtlCol="0" anchor="ctr">
            <a:noAutofit/>
          </a:bodyPr>
          <a:lstStyle>
            <a:lvl1pPr algn="l" defTabSz="914400" rtl="0" eaLnBrk="1" latinLnBrk="0" hangingPunct="1">
              <a:lnSpc>
                <a:spcPct val="100000"/>
              </a:lnSpc>
              <a:spcBef>
                <a:spcPct val="0"/>
              </a:spcBef>
              <a:buNone/>
              <a:defRPr sz="2000" kern="1200" cap="none" spc="100" baseline="0">
                <a:solidFill>
                  <a:schemeClr val="tx1"/>
                </a:solidFill>
                <a:latin typeface="+mj-lt"/>
                <a:ea typeface="+mj-ea"/>
                <a:cs typeface="+mj-cs"/>
              </a:defRPr>
            </a:lvl1pPr>
          </a:lstStyle>
          <a:p>
            <a:r>
              <a:rPr lang="en-US" dirty="0" smtClean="0">
                <a:solidFill>
                  <a:schemeClr val="bg1"/>
                </a:solidFill>
              </a:rPr>
              <a:t>TRADITIONAL VS SERVERLESS</a:t>
            </a:r>
            <a:endParaRPr lang="en-US"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198" y="746667"/>
            <a:ext cx="7912779" cy="3994070"/>
          </a:xfrm>
          <a:prstGeom prst="rect">
            <a:avLst/>
          </a:prstGeom>
        </p:spPr>
      </p:pic>
    </p:spTree>
    <p:extLst>
      <p:ext uri="{BB962C8B-B14F-4D97-AF65-F5344CB8AC3E}">
        <p14:creationId xmlns:p14="http://schemas.microsoft.com/office/powerpoint/2010/main" val="1319739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Covers">
  <a:themeElements>
    <a:clrScheme name="Custom 6">
      <a:dk1>
        <a:srgbClr val="222222"/>
      </a:dk1>
      <a:lt1>
        <a:srgbClr val="FFFFFF"/>
      </a:lt1>
      <a:dk2>
        <a:srgbClr val="464547"/>
      </a:dk2>
      <a:lt2>
        <a:srgbClr val="CCCCCC"/>
      </a:lt2>
      <a:accent1>
        <a:srgbClr val="464547"/>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740A320D-646C-4C12-89B1-0B127236B0F7}"/>
    </a:ext>
  </a:extLst>
</a:theme>
</file>

<file path=ppt/theme/theme2.xml><?xml version="1.0" encoding="utf-8"?>
<a:theme xmlns:a="http://schemas.openxmlformats.org/drawingml/2006/main" name="General">
  <a:themeElements>
    <a:clrScheme name="Custom 7">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5C4EAAF8-284D-4A65-B20F-C47DE8AC2658}"/>
    </a:ext>
  </a:extLst>
</a:theme>
</file>

<file path=ppt/theme/theme3.xml><?xml version="1.0" encoding="utf-8"?>
<a:theme xmlns:a="http://schemas.openxmlformats.org/drawingml/2006/main" name="Breakers">
  <a:themeElements>
    <a:clrScheme name="Custom 8">
      <a:dk1>
        <a:srgbClr val="222222"/>
      </a:dk1>
      <a:lt1>
        <a:srgbClr val="FFFFFF"/>
      </a:lt1>
      <a:dk2>
        <a:srgbClr val="464547"/>
      </a:dk2>
      <a:lt2>
        <a:srgbClr val="CCCCCC"/>
      </a:lt2>
      <a:accent1>
        <a:srgbClr val="222222"/>
      </a:accent1>
      <a:accent2>
        <a:srgbClr val="76CDD8"/>
      </a:accent2>
      <a:accent3>
        <a:srgbClr val="008ACF"/>
      </a:accent3>
      <a:accent4>
        <a:srgbClr val="CEDB56"/>
      </a:accent4>
      <a:accent5>
        <a:srgbClr val="39C2D7"/>
      </a:accent5>
      <a:accent6>
        <a:srgbClr val="D35D47"/>
      </a:accent6>
      <a:hlink>
        <a:srgbClr val="76CDD8"/>
      </a:hlink>
      <a:folHlink>
        <a:srgbClr val="76CDD8"/>
      </a:folHlink>
    </a:clrScheme>
    <a:fontScheme name="EPAM September 2017 - PPT">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PAM PPTX Template" id="{07F0FB55-CFFA-47CA-99A0-A77E3213ACA6}" vid="{67367244-F583-44E6-8F01-4BEACD686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Covers</Template>
  <TotalTime>2834</TotalTime>
  <Words>1116</Words>
  <Application>Microsoft Macintosh PowerPoint</Application>
  <PresentationFormat>On-screen Show (16:9)</PresentationFormat>
  <Paragraphs>264</Paragraphs>
  <Slides>51</Slides>
  <Notes>42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51</vt:i4>
      </vt:variant>
    </vt:vector>
  </HeadingPairs>
  <TitlesOfParts>
    <vt:vector size="64" baseType="lpstr">
      <vt:lpstr>AmazonEmber</vt:lpstr>
      <vt:lpstr>Arial Black</vt:lpstr>
      <vt:lpstr>Calibri</vt:lpstr>
      <vt:lpstr>Calibri Light</vt:lpstr>
      <vt:lpstr>Open Sans</vt:lpstr>
      <vt:lpstr>OpenSans</vt:lpstr>
      <vt:lpstr>Oswald DemiBold</vt:lpstr>
      <vt:lpstr>Times New Roman</vt:lpstr>
      <vt:lpstr>Trebuchet MS</vt:lpstr>
      <vt:lpstr>Arial</vt:lpstr>
      <vt:lpstr>Covers</vt:lpstr>
      <vt:lpstr>General</vt:lpstr>
      <vt:lpstr>Breakers</vt:lpstr>
      <vt:lpstr>PowerPoint Presentation</vt:lpstr>
      <vt:lpstr>CONSTRAINTS AND LIMITATIONS</vt:lpstr>
      <vt:lpstr>PowerPoint Presentation</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CONSTRAINTS AND LIMITATIONS</vt:lpstr>
      <vt:lpstr> IS AWS SERVERLESS FOR YOUR APP?</vt:lpstr>
      <vt:lpstr>THANK YOU FOR ATTENTION!  Q&amp;A</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Markowitz</dc:creator>
  <cp:lastModifiedBy>Mykhaylo Stepanyak</cp:lastModifiedBy>
  <cp:revision>176</cp:revision>
  <dcterms:created xsi:type="dcterms:W3CDTF">2018-01-26T19:23:30Z</dcterms:created>
  <dcterms:modified xsi:type="dcterms:W3CDTF">2019-06-18T20:57:39Z</dcterms:modified>
</cp:coreProperties>
</file>